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5" r:id="rId2"/>
  </p:sldMasterIdLst>
  <p:notesMasterIdLst>
    <p:notesMasterId r:id="rId7"/>
  </p:notesMasterIdLst>
  <p:sldIdLst>
    <p:sldId id="262" r:id="rId3"/>
    <p:sldId id="264" r:id="rId4"/>
    <p:sldId id="266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724"/>
    <a:srgbClr val="73A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0376" autoAdjust="0"/>
  </p:normalViewPr>
  <p:slideViewPr>
    <p:cSldViewPr>
      <p:cViewPr varScale="1">
        <p:scale>
          <a:sx n="132" d="100"/>
          <a:sy n="132" d="100"/>
        </p:scale>
        <p:origin x="201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445F00-8E72-49EB-B53D-F655698269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5CDF7-BB94-44B4-868F-1C843BEBACA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176773-52B5-4218-8FA2-984ABF1CE517}" type="datetimeFigureOut">
              <a:rPr lang="en-US" altLang="en-US"/>
              <a:pPr>
                <a:defRPr/>
              </a:pPr>
              <a:t>1/5/2021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35DDCF4-95DC-403C-827A-38E3BE7545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4A79D9-5EA4-448F-BDAE-8D9C3F92EF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BC4CF-4DDE-470A-9631-F55139E15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9CC0B-941B-42C0-BDA7-F1A9A3F0F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C0B3D37-10EA-4358-AB67-CAE04744B0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7E782D9-893A-400A-9374-3250C722C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F45704A2-90CA-4C2A-90C6-5FCD33314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975B3E7-E8F2-4698-A9C3-5DB116CAB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0130A04-2124-4F9D-9ECC-C773B812EC5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D67161CD-3B03-44C2-AD27-FEB4CF5E5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89725158-2745-4E2F-A24F-264CF1CA8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621F00B5-E5C9-4C4B-931F-070F34F3B4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AD34B81-0583-46A3-8FB9-2FF74218471D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68FDB580-78A0-4A53-8F11-310E39906B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6DC33E1-2197-4304-B56C-F7BAC99A3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595F577-99DE-4C19-B330-C45A47B0F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E619A1E-B865-48B8-9E93-59F532C0FC5D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5FAE93BC-C2C4-4553-97C7-AF55BC5B6C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DCADD312-5199-4CEE-ADB7-0D789A4FB2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Carex arctata, Carex gynandra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1939A15A-F6AA-4B81-BE1A-19679F1059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C11354-7854-447E-A2B9-C63C689C017D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DC0F4D-1097-4905-A971-2D98D3F46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DF436-3603-406F-BAE0-5C164590E2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ED396F-5598-4709-95CC-259911CDEF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32B58-ECE7-4497-AE6C-ABCB84D7D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75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F32B97-DFA9-47CF-886F-0257F3759B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D86F4E-FC2D-4294-8C78-BC1D8FFCEF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C209AB-7217-4BC2-A9C0-3FFC218DB2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04654-EEB5-4A39-8A23-53D8F4C15F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59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8DD0FC-81DE-4615-B49B-0C3F6DF0B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A0B4E5-D5E3-455D-B942-638F3D4ED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480148-EE22-476F-BCBA-4801C7B08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9880B-B5FB-4A79-8590-FB4689F61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901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180835-742A-4510-B1FF-2B2A28156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E2C3C-AD4F-44F0-A0CA-256AC16F4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995962-7396-4EAC-96A0-73A46DB02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C2F19-BCC5-471C-A840-ED3E02E6F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108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718B492-93E8-4822-ACE9-DCB9A00A0D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57D5A0E-E539-4A37-A866-30758210F0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582D355-0C1C-4D98-B957-C314CED10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0A200-91E5-4988-B30B-A4513EC17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311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B309BC-30D9-4D04-86D3-4EFFC4D47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8983FD8-7A1F-4660-BB27-348FE5429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7827E6F-F0AD-4BA6-A53F-714701FBA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62D54-BDBB-4D94-AE90-5C89B798F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24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8006A8-C83D-48E0-B160-E1C6F7F51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7CE5BB-8F80-444F-889C-D924AE1EB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F6E580-5496-4235-ABA5-B948F0E7B6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0FB68-FD0E-4632-AA9D-1174A51DD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691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23AB3F-6A26-49B9-9A12-1CB201B8225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11">
            <a:extLst>
              <a:ext uri="{FF2B5EF4-FFF2-40B4-BE49-F238E27FC236}">
                <a16:creationId xmlns:a16="http://schemas.microsoft.com/office/drawing/2014/main" id="{4BF6C88F-DDEF-47F5-96DA-DC3CBCE0775E}"/>
              </a:ext>
            </a:extLst>
          </p:cNvPr>
          <p:cNvGrpSpPr>
            <a:grpSpLocks/>
          </p:cNvGrpSpPr>
          <p:nvPr/>
        </p:nvGrpSpPr>
        <p:grpSpPr bwMode="auto">
          <a:xfrm>
            <a:off x="0" y="652463"/>
            <a:ext cx="9144000" cy="6205537"/>
            <a:chOff x="0" y="651930"/>
            <a:chExt cx="12192000" cy="6206070"/>
          </a:xfrm>
        </p:grpSpPr>
        <p:grpSp>
          <p:nvGrpSpPr>
            <p:cNvPr id="7" name="Group 12">
              <a:extLst>
                <a:ext uri="{FF2B5EF4-FFF2-40B4-BE49-F238E27FC236}">
                  <a16:creationId xmlns:a16="http://schemas.microsoft.com/office/drawing/2014/main" id="{134D6FF5-DB8C-4CCC-BEC8-F37BBBDAE0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771993"/>
              <a:ext cx="12192000" cy="1086007"/>
              <a:chOff x="0" y="5771993"/>
              <a:chExt cx="9144000" cy="108600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E61FE5A-2646-4289-8DE4-EF2F8B3624C0}"/>
                  </a:ext>
                </a:extLst>
              </p:cNvPr>
              <p:cNvSpPr/>
              <p:nvPr/>
            </p:nvSpPr>
            <p:spPr>
              <a:xfrm>
                <a:off x="0" y="5775232"/>
                <a:ext cx="9144000" cy="10827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42DB310-CA0B-49B3-BEB7-1E9ECACFDB70}"/>
                  </a:ext>
                </a:extLst>
              </p:cNvPr>
              <p:cNvCxnSpPr/>
              <p:nvPr/>
            </p:nvCxnSpPr>
            <p:spPr>
              <a:xfrm>
                <a:off x="0" y="5772057"/>
                <a:ext cx="9144000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8281BDCD-621C-4168-BE77-6AD7879D33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4277" y="651930"/>
              <a:ext cx="9144000" cy="5418760"/>
              <a:chOff x="0" y="651930"/>
              <a:chExt cx="9144000" cy="5418760"/>
            </a:xfrm>
          </p:grpSpPr>
          <p:grpSp>
            <p:nvGrpSpPr>
              <p:cNvPr id="9" name="Group 14">
                <a:extLst>
                  <a:ext uri="{FF2B5EF4-FFF2-40B4-BE49-F238E27FC236}">
                    <a16:creationId xmlns:a16="http://schemas.microsoft.com/office/drawing/2014/main" id="{DF118C4E-111E-4D30-895C-591E58B249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51930"/>
                <a:ext cx="9144000" cy="5120063"/>
                <a:chOff x="0" y="651930"/>
                <a:chExt cx="9144000" cy="5120063"/>
              </a:xfrm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BE592B74-3314-49D3-8E80-166039241AE3}"/>
                    </a:ext>
                  </a:extLst>
                </p:cNvPr>
                <p:cNvCxnSpPr/>
                <p:nvPr/>
              </p:nvCxnSpPr>
              <p:spPr>
                <a:xfrm>
                  <a:off x="523" y="5772056"/>
                  <a:ext cx="9144000" cy="0"/>
                </a:xfrm>
                <a:prstGeom prst="line">
                  <a:avLst/>
                </a:prstGeom>
                <a:solidFill>
                  <a:schemeClr val="bg1"/>
                </a:solidFill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Picture 3">
                  <a:extLst>
                    <a:ext uri="{FF2B5EF4-FFF2-40B4-BE49-F238E27FC236}">
                      <a16:creationId xmlns:a16="http://schemas.microsoft.com/office/drawing/2014/main" id="{4CD9F194-3283-4475-9E3E-0C7B604EEC4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32181" y="651930"/>
                  <a:ext cx="1828800" cy="19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0" name="Picture 2" descr="C:\Users\p0010581\Desktop\WORKING FROM HOME\2015 PPT templates\resources\DBW_4C_Black_PP_singleLine_SM.png">
                <a:extLst>
                  <a:ext uri="{FF2B5EF4-FFF2-40B4-BE49-F238E27FC236}">
                    <a16:creationId xmlns:a16="http://schemas.microsoft.com/office/drawing/2014/main" id="{206803AA-F03C-4369-930A-BF71526DC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57988" y="5456327"/>
                <a:ext cx="1701800" cy="614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-3927" y="3"/>
            <a:ext cx="9144000" cy="5765799"/>
          </a:xfrm>
        </p:spPr>
        <p:txBody>
          <a:bodyPr/>
          <a:lstStyle>
            <a:lvl1pPr marL="171450" marR="0" indent="-171450" algn="l" defTabSz="685800" rtl="0" eaLnBrk="1" fontAlgn="base" latinLnBrk="0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0227" y="3095627"/>
            <a:ext cx="7930754" cy="1403351"/>
          </a:xfrm>
        </p:spPr>
        <p:txBody>
          <a:bodyPr/>
          <a:lstStyle>
            <a:lvl1pPr>
              <a:lnSpc>
                <a:spcPct val="80000"/>
              </a:lnSpc>
              <a:defRPr sz="450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088" y="4491038"/>
            <a:ext cx="7887893" cy="4492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500">
                <a:solidFill>
                  <a:schemeClr val="bg1"/>
                </a:solidFill>
                <a:latin typeface="Franklin Gothic Medium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78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 (Colo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3A186A-5C75-4C5F-802C-C71FB808A1B6}"/>
              </a:ext>
            </a:extLst>
          </p:cNvPr>
          <p:cNvSpPr/>
          <p:nvPr/>
        </p:nvSpPr>
        <p:spPr>
          <a:xfrm>
            <a:off x="0" y="0"/>
            <a:ext cx="9144000" cy="647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7569A7-4D86-4AEA-941C-EBF2E39DCE7C}"/>
              </a:ext>
            </a:extLst>
          </p:cNvPr>
          <p:cNvCxnSpPr/>
          <p:nvPr/>
        </p:nvCxnSpPr>
        <p:spPr>
          <a:xfrm>
            <a:off x="0" y="6475413"/>
            <a:ext cx="914400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381001" y="2705894"/>
            <a:ext cx="3940622" cy="1476142"/>
          </a:xfrm>
        </p:spPr>
        <p:txBody>
          <a:bodyPr anchor="ctr"/>
          <a:lstStyle>
            <a:lvl1pPr algn="r">
              <a:lnSpc>
                <a:spcPct val="80000"/>
              </a:lnSpc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795168" y="1548490"/>
            <a:ext cx="3771900" cy="3790950"/>
          </a:xfrm>
        </p:spPr>
        <p:txBody>
          <a:bodyPr anchor="ctr"/>
          <a:lstStyle>
            <a:lvl1pPr>
              <a:spcBef>
                <a:spcPts val="525"/>
              </a:spcBef>
              <a:spcAft>
                <a:spcPts val="525"/>
              </a:spcAft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28DDE19-2962-489D-9F06-176FD290BB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B990DC82-2127-4A9D-B03E-99F10624BE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6E8D93D-A22C-49AE-92D9-EAA4C4CDE47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lang="en-US" altLang="en-US" sz="750" kern="1200">
                <a:solidFill>
                  <a:schemeClr val="tx1"/>
                </a:solidFill>
                <a:latin typeface="Franklin Gothic Dem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833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22160C-0AB0-408E-852B-350BF8296EE5}"/>
              </a:ext>
            </a:extLst>
          </p:cNvPr>
          <p:cNvSpPr/>
          <p:nvPr/>
        </p:nvSpPr>
        <p:spPr>
          <a:xfrm>
            <a:off x="280988" y="755650"/>
            <a:ext cx="8543925" cy="309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35EF48-EF9D-4F4F-8A1B-A24602052D4E}"/>
              </a:ext>
            </a:extLst>
          </p:cNvPr>
          <p:cNvSpPr/>
          <p:nvPr/>
        </p:nvSpPr>
        <p:spPr>
          <a:xfrm>
            <a:off x="0" y="1120775"/>
            <a:ext cx="9144000" cy="4222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FECF13-8F8E-45FB-89C4-E30DE24E22CF}"/>
              </a:ext>
            </a:extLst>
          </p:cNvPr>
          <p:cNvCxnSpPr/>
          <p:nvPr/>
        </p:nvCxnSpPr>
        <p:spPr>
          <a:xfrm>
            <a:off x="342900" y="2422525"/>
            <a:ext cx="3959225" cy="1588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4572000" y="1120809"/>
            <a:ext cx="4572000" cy="4224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70366" y="1209164"/>
            <a:ext cx="3935186" cy="1156139"/>
          </a:xfrm>
        </p:spPr>
        <p:txBody>
          <a:bodyPr/>
          <a:lstStyle>
            <a:lvl1pPr algn="l">
              <a:lnSpc>
                <a:spcPct val="80000"/>
              </a:lnSpc>
              <a:defRPr sz="195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342900" y="2557947"/>
            <a:ext cx="3958829" cy="1908175"/>
          </a:xfrm>
        </p:spPr>
        <p:txBody>
          <a:bodyPr/>
          <a:lstStyle>
            <a:lvl1pPr marL="0" indent="0">
              <a:buNone/>
              <a:defRPr sz="1350">
                <a:solidFill>
                  <a:schemeClr val="bg1"/>
                </a:solidFill>
                <a:latin typeface="+mj-lt"/>
              </a:defRPr>
            </a:lvl1pPr>
            <a:lvl2pPr marL="205740" indent="-137160">
              <a:buClr>
                <a:schemeClr val="bg1"/>
              </a:buClr>
              <a:buFont typeface="Arial" panose="020B0604020202020204" pitchFamily="34" charset="0"/>
              <a:buChar char="•"/>
              <a:defRPr sz="1500" b="1">
                <a:solidFill>
                  <a:schemeClr val="bg1"/>
                </a:solidFill>
              </a:defRPr>
            </a:lvl2pPr>
            <a:lvl3pPr marL="411480" indent="-137160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685800" indent="-137160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960120" indent="-13716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41DEFE24-E878-4701-8895-2183050A47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7241C5B-3749-444F-8A28-0CD4C8798A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268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Outline (colo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8FA28-53A7-4B4F-9E54-5B50F3104606}"/>
              </a:ext>
            </a:extLst>
          </p:cNvPr>
          <p:cNvSpPr/>
          <p:nvPr/>
        </p:nvSpPr>
        <p:spPr>
          <a:xfrm>
            <a:off x="0" y="0"/>
            <a:ext cx="9144000" cy="647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8BC7532-AC73-4A5C-9E16-C9F0D2C2C805}"/>
              </a:ext>
            </a:extLst>
          </p:cNvPr>
          <p:cNvCxnSpPr/>
          <p:nvPr/>
        </p:nvCxnSpPr>
        <p:spPr>
          <a:xfrm flipV="1">
            <a:off x="342900" y="3662363"/>
            <a:ext cx="8458200" cy="3175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95B025-B629-4244-8A7C-09C36186B11A}"/>
              </a:ext>
            </a:extLst>
          </p:cNvPr>
          <p:cNvCxnSpPr/>
          <p:nvPr/>
        </p:nvCxnSpPr>
        <p:spPr>
          <a:xfrm>
            <a:off x="0" y="6475413"/>
            <a:ext cx="914400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8310" y="3714422"/>
            <a:ext cx="8261131" cy="1935264"/>
          </a:xfrm>
        </p:spPr>
        <p:txBody>
          <a:bodyPr/>
          <a:lstStyle>
            <a:lvl1pPr marL="171450" indent="-171450"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 sz="15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61664" y="2506309"/>
            <a:ext cx="8349093" cy="1156139"/>
          </a:xfrm>
        </p:spPr>
        <p:txBody>
          <a:bodyPr/>
          <a:lstStyle>
            <a:lvl1pPr algn="l">
              <a:lnSpc>
                <a:spcPct val="80000"/>
              </a:lnSpc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D2B9E65-2EE5-4F6A-B685-C30687A4DE5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EE8B4E51-E9EF-472A-AB15-EC2B330CD7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27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6D6A3B-A733-438D-B1D6-C74769F9FD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3FD8BE-885A-4791-A8B2-EA8726D4D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A0825D-B938-47FD-B05A-9C759F0C6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6ED82-29C2-4113-9A9F-76588B8A1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155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ED7AC9-FED9-4F3B-AA24-0EF3F9D4CF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07D849-7A16-4D13-8396-999D42B4EF8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A57021A-F905-4D02-96FC-343C038A3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07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ub hea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2"/>
          </p:nvPr>
        </p:nvSpPr>
        <p:spPr>
          <a:xfrm>
            <a:off x="273843" y="487900"/>
            <a:ext cx="8330125" cy="297999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4"/>
          <p:cNvSpPr>
            <a:spLocks noGrp="1"/>
          </p:cNvSpPr>
          <p:nvPr>
            <p:ph type="title"/>
          </p:nvPr>
        </p:nvSpPr>
        <p:spPr>
          <a:xfrm>
            <a:off x="269081" y="97734"/>
            <a:ext cx="8334887" cy="4832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CD55AC-FDD2-4E73-BFC3-76B7A97BBA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674191FF-A616-4500-876B-D7E0140222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25BEF3DE-6F86-4CF1-86EA-C39E162DFC9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1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115282"/>
            <a:ext cx="4116426" cy="4548187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115" y="1115282"/>
            <a:ext cx="4118019" cy="4548187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6A24F79-BC54-4494-B4F4-8B53013846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EF1DCA-1EC1-495C-9B59-A3D30873B4B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AFF3FD-2CA4-4BB1-85BA-6BB16A81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430" y="885271"/>
            <a:ext cx="4040188" cy="639762"/>
          </a:xfrm>
        </p:spPr>
        <p:txBody>
          <a:bodyPr anchor="b"/>
          <a:lstStyle>
            <a:lvl1pPr marL="0" indent="0">
              <a:lnSpc>
                <a:spcPct val="80000"/>
              </a:lnSpc>
              <a:buNone/>
              <a:defRPr sz="1350" b="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98060"/>
            <a:ext cx="4040188" cy="42195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026" y="885271"/>
            <a:ext cx="4041775" cy="639762"/>
          </a:xfrm>
        </p:spPr>
        <p:txBody>
          <a:bodyPr anchor="b"/>
          <a:lstStyle>
            <a:lvl1pPr marL="0" indent="0">
              <a:lnSpc>
                <a:spcPct val="80000"/>
              </a:lnSpc>
              <a:buNone/>
              <a:defRPr sz="1350" b="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98060"/>
            <a:ext cx="4041775" cy="42195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50A62F9C-D8EE-426E-BE94-BCB6A857EA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BC1385-079C-4EC6-961D-19F90BACE0D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101E399D-C7C4-4735-B393-0200AFC2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213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838852"/>
            <a:ext cx="9144000" cy="5619862"/>
          </a:xfrm>
          <a:solidFill>
            <a:schemeClr val="tx2"/>
          </a:solidFill>
          <a:ln>
            <a:noFill/>
          </a:ln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AFED67F-12AE-4898-AE2B-144E0A083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A27BD-3F15-4C17-8794-8D59F8E9F5E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F066030-859B-4ECA-A81D-D2F03B798F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31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A30C5F-8214-4A5C-BDAE-2B676770EA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D51A86-AACD-4935-BC6A-805FBA8DC6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F712CF6A-C811-40E1-B1E4-07E1D01B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053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Layout (descriptor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72694" y="903002"/>
            <a:ext cx="8345242" cy="574675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rgbClr val="BFBFBF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2F757109-E386-4480-A5B8-EC0EDEE43EA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04793FDD-B037-4954-885F-D5E3CD23EA4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1729D2-9B90-4658-BA03-C9517C19C88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05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Layout (PLU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483085-8B43-4A07-885C-1C6BFF340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975CF5-C53F-49D6-A392-82F734F74F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60AFF-8221-4CBC-A17D-C7B2BEBF7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31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E08AE3-4414-49EB-AD26-8754BFE66B57}"/>
              </a:ext>
            </a:extLst>
          </p:cNvPr>
          <p:cNvSpPr/>
          <p:nvPr/>
        </p:nvSpPr>
        <p:spPr>
          <a:xfrm>
            <a:off x="314325" y="717550"/>
            <a:ext cx="8486775" cy="309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8E0F4-C8D0-4E0F-B116-D21BDA511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09FD44-FF15-44C5-B63E-F760AB362B1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B63E1577-594B-43D5-B33E-D81FEDB2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63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Box Bar with Y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8CA3BE-45C5-4FD4-852E-6A7B85548572}"/>
              </a:ext>
            </a:extLst>
          </p:cNvPr>
          <p:cNvSpPr/>
          <p:nvPr/>
        </p:nvSpPr>
        <p:spPr>
          <a:xfrm>
            <a:off x="0" y="1665288"/>
            <a:ext cx="9144000" cy="3563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0" y="1661407"/>
            <a:ext cx="4572000" cy="35661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985631" y="2534102"/>
            <a:ext cx="3729510" cy="357352"/>
          </a:xfrm>
        </p:spPr>
        <p:txBody>
          <a:bodyPr numCol="2" spcCol="91440"/>
          <a:lstStyle>
            <a:lvl1pPr marL="0" indent="0">
              <a:spcBef>
                <a:spcPts val="0"/>
              </a:spcBef>
              <a:buFontTx/>
              <a:buNone/>
              <a:defRPr sz="1350" cap="none" baseline="0">
                <a:solidFill>
                  <a:schemeClr val="bg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marR="0" indent="0" algn="l" defTabSz="6858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Tx/>
              <a:buNone/>
              <a:tabLst/>
              <a:defRPr sz="900"/>
            </a:lvl2pPr>
            <a:lvl3pPr marL="68580" indent="-68580">
              <a:buFont typeface="Arial" pitchFamily="34" charset="0"/>
              <a:buChar char="•"/>
              <a:defRPr sz="900" baseline="0"/>
            </a:lvl3pPr>
            <a:lvl4pPr indent="0">
              <a:buFontTx/>
              <a:buNone/>
              <a:defRPr/>
            </a:lvl4pPr>
            <a:lvl5pPr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985657" y="2891455"/>
            <a:ext cx="3734597" cy="1805934"/>
          </a:xfrm>
        </p:spPr>
        <p:txBody>
          <a:bodyPr spcCol="182880"/>
          <a:lstStyle>
            <a:lvl1pPr marL="0" indent="0">
              <a:spcBef>
                <a:spcPts val="0"/>
              </a:spcBef>
              <a:spcAft>
                <a:spcPts val="450"/>
              </a:spcAft>
              <a:buFontTx/>
              <a:buNone/>
              <a:defRPr sz="1200" cap="none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Tx/>
              <a:buNone/>
              <a:defRPr sz="975"/>
            </a:lvl2pPr>
            <a:lvl3pPr marL="68580" indent="-68580">
              <a:buFont typeface="Arial" pitchFamily="34" charset="0"/>
              <a:buChar char="•"/>
              <a:defRPr sz="900" baseline="0"/>
            </a:lvl3pPr>
            <a:lvl4pPr indent="0">
              <a:buFontTx/>
              <a:buNone/>
              <a:defRPr/>
            </a:lvl4pPr>
            <a:lvl5pPr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493FA10F-66DF-4014-863B-C9C8C282C8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787A744-2F2A-4E9E-B253-D036C577C6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239B251-181C-4B69-BCF1-B52CA6DE826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9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E21DF0-85FB-4BBF-B7D3-BA13083A8F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552FE2-E105-45CB-95E4-DD48DF7C8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1CB892-1A8B-433A-BE57-5162BB1E1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5352E-5218-4E22-A4A1-855AC8D54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335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Image Box and S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2">
            <a:extLst>
              <a:ext uri="{FF2B5EF4-FFF2-40B4-BE49-F238E27FC236}">
                <a16:creationId xmlns:a16="http://schemas.microsoft.com/office/drawing/2014/main" id="{5666EE01-1C3B-43C4-8C3E-62510ECC8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5763" y="2444750"/>
            <a:ext cx="0" cy="2054225"/>
          </a:xfrm>
          <a:prstGeom prst="line">
            <a:avLst/>
          </a:prstGeom>
          <a:noFill/>
          <a:ln w="19050" cmpd="sng">
            <a:solidFill>
              <a:srgbClr val="424A59">
                <a:alpha val="20000"/>
              </a:srgbClr>
            </a:solidFill>
            <a:miter lim="4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eaLnBrk="1" hangingPunct="1">
              <a:defRPr/>
            </a:pPr>
            <a:endParaRPr lang="en-US">
              <a:ln w="3175" cmpd="sng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641131" y="2553751"/>
            <a:ext cx="3237192" cy="18603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4415921" y="2025607"/>
            <a:ext cx="4048629" cy="2993571"/>
          </a:xfrm>
        </p:spPr>
        <p:txBody>
          <a:bodyPr anchor="ctr"/>
          <a:lstStyle>
            <a:lvl1pPr marL="0" indent="0">
              <a:buFontTx/>
              <a:buNone/>
              <a:defRPr sz="135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indent="0">
              <a:buFontTx/>
              <a:buNone/>
              <a:defRPr sz="1200"/>
            </a:lvl2pPr>
            <a:lvl3pPr marL="205740">
              <a:defRPr sz="105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72306" y="903002"/>
            <a:ext cx="8345242" cy="574675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rgbClr val="BFBFBF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42EA4AD3-5115-4D2A-8906-716E53E04C1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A319DE2C-511B-473D-94E2-3BB9B53262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3C1CAD1-396A-4275-BA87-D2D05B2D32C9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23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rcle Image Box and S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2">
            <a:extLst>
              <a:ext uri="{FF2B5EF4-FFF2-40B4-BE49-F238E27FC236}">
                <a16:creationId xmlns:a16="http://schemas.microsoft.com/office/drawing/2014/main" id="{DCAB4CDD-8D84-4559-A42F-423C76AF9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5763" y="2444750"/>
            <a:ext cx="0" cy="2054225"/>
          </a:xfrm>
          <a:prstGeom prst="line">
            <a:avLst/>
          </a:prstGeom>
          <a:noFill/>
          <a:ln w="19050" cmpd="sng">
            <a:solidFill>
              <a:srgbClr val="424A59">
                <a:alpha val="20000"/>
              </a:srgbClr>
            </a:solidFill>
            <a:miter lim="4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eaLnBrk="1" hangingPunct="1">
              <a:defRPr/>
            </a:pPr>
            <a:endParaRPr lang="en-US">
              <a:ln w="3175" cmpd="sng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28"/>
          <p:cNvSpPr>
            <a:spLocks noGrp="1"/>
          </p:cNvSpPr>
          <p:nvPr>
            <p:ph type="pic" sz="quarter" idx="15"/>
          </p:nvPr>
        </p:nvSpPr>
        <p:spPr>
          <a:xfrm>
            <a:off x="2178614" y="2230818"/>
            <a:ext cx="1796796" cy="239636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4415921" y="2025607"/>
            <a:ext cx="4048629" cy="2993571"/>
          </a:xfrm>
        </p:spPr>
        <p:txBody>
          <a:bodyPr anchor="ctr"/>
          <a:lstStyle>
            <a:lvl1pPr marL="0" indent="0">
              <a:buFontTx/>
              <a:buNone/>
              <a:defRPr sz="135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indent="0">
              <a:buFontTx/>
              <a:buNone/>
              <a:defRPr sz="1200"/>
            </a:lvl2pPr>
            <a:lvl3pPr marL="205740">
              <a:defRPr sz="105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72301" y="903002"/>
            <a:ext cx="8345242" cy="574675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rgbClr val="BFBFBF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8D37F6EF-F834-4DCB-8467-310DD7196C2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E993507F-19D2-44E0-A003-2313B80D44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A5FA4CD-8CBF-44CE-A167-1AD4A23EDD5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87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Image Box and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651643" y="1741632"/>
            <a:ext cx="7812908" cy="20600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72694" y="901108"/>
            <a:ext cx="8345242" cy="574675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rgbClr val="BFBFBF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63013" y="4067511"/>
            <a:ext cx="7801537" cy="2005243"/>
          </a:xfrm>
        </p:spPr>
        <p:txBody>
          <a:bodyPr/>
          <a:lstStyle>
            <a:lvl1pPr marL="0" indent="0">
              <a:buFontTx/>
              <a:buNone/>
              <a:defRPr sz="135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indent="0">
              <a:buFontTx/>
              <a:buNone/>
              <a:defRPr sz="1200"/>
            </a:lvl2pPr>
            <a:lvl3pPr marL="205740">
              <a:defRPr sz="105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BD42E65-7C18-4F4F-B86F-F1B2201BF49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E4C00B3C-E42C-4F62-8C47-572A2CA3D6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7E767A1-59BE-4FF6-9732-E1A4B07AC1E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11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de Image Box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651641" y="1731677"/>
            <a:ext cx="3531476" cy="2068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655192" y="3885987"/>
            <a:ext cx="3431367" cy="5938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685800" rtl="0" eaLnBrk="1" latinLnBrk="0" hangingPunct="1">
              <a:lnSpc>
                <a:spcPts val="900"/>
              </a:lnSpc>
              <a:spcBef>
                <a:spcPct val="0"/>
              </a:spcBef>
              <a:spcAft>
                <a:spcPts val="300"/>
              </a:spcAft>
              <a:buNone/>
              <a:defRPr lang="en-US" sz="900" b="0" i="1" kern="1200" baseline="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4415921" y="1746206"/>
            <a:ext cx="4048629" cy="3907971"/>
          </a:xfrm>
        </p:spPr>
        <p:txBody>
          <a:bodyPr/>
          <a:lstStyle>
            <a:lvl1pPr marL="0" indent="0">
              <a:buFontTx/>
              <a:buNone/>
              <a:defRPr sz="135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indent="0">
              <a:buFontTx/>
              <a:buNone/>
              <a:defRPr sz="1200"/>
            </a:lvl2pPr>
            <a:lvl3pPr marL="205740">
              <a:defRPr sz="105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72306" y="903002"/>
            <a:ext cx="8345242" cy="574675"/>
          </a:xfrm>
        </p:spPr>
        <p:txBody>
          <a:bodyPr/>
          <a:lstStyle>
            <a:lvl1pPr marL="0" indent="0">
              <a:spcBef>
                <a:spcPts val="450"/>
              </a:spcBef>
              <a:buFontTx/>
              <a:buNone/>
              <a:defRPr sz="1350" b="0">
                <a:solidFill>
                  <a:srgbClr val="BFBFBF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A567BF2-DB4C-4E41-909D-47C7F34877F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30F51B84-AEE9-4C07-A114-8B43B65D59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EE096AD-3017-4D70-AE5F-1CE2925EF38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872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16">
            <a:extLst>
              <a:ext uri="{FF2B5EF4-FFF2-40B4-BE49-F238E27FC236}">
                <a16:creationId xmlns:a16="http://schemas.microsoft.com/office/drawing/2014/main" id="{3FAF8648-E771-498D-BB69-E2BD049BE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1095375"/>
            <a:ext cx="3905250" cy="4648200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3" name="Shape 1216">
            <a:extLst>
              <a:ext uri="{FF2B5EF4-FFF2-40B4-BE49-F238E27FC236}">
                <a16:creationId xmlns:a16="http://schemas.microsoft.com/office/drawing/2014/main" id="{C2D0EB02-EF4E-4C8B-8E21-2C72B12C9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38" y="1095375"/>
            <a:ext cx="3905250" cy="4648200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11"/>
          </p:nvPr>
        </p:nvSpPr>
        <p:spPr>
          <a:xfrm>
            <a:off x="549980" y="1089402"/>
            <a:ext cx="3896257" cy="19109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555725" y="3691293"/>
            <a:ext cx="3884767" cy="2020243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555725" y="3079504"/>
            <a:ext cx="3884767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28"/>
          <p:cNvSpPr>
            <a:spLocks noGrp="1"/>
          </p:cNvSpPr>
          <p:nvPr>
            <p:ph type="pic" sz="quarter" idx="16"/>
          </p:nvPr>
        </p:nvSpPr>
        <p:spPr>
          <a:xfrm>
            <a:off x="4699497" y="1089402"/>
            <a:ext cx="3896257" cy="19109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4705242" y="3691293"/>
            <a:ext cx="3884767" cy="2020243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05242" y="3079504"/>
            <a:ext cx="3884767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05340BFE-6696-4757-9E47-71BE8D173E6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384A31F-9191-4B89-BE1D-B01EA0ED17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30BDB20-F807-4803-BF2C-8971AE30D0D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201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216">
            <a:extLst>
              <a:ext uri="{FF2B5EF4-FFF2-40B4-BE49-F238E27FC236}">
                <a16:creationId xmlns:a16="http://schemas.microsoft.com/office/drawing/2014/main" id="{AE270A6B-EC2F-4E3D-A465-F2E0852B4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1095375"/>
            <a:ext cx="2530475" cy="4651375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6" name="Shape 1216">
            <a:extLst>
              <a:ext uri="{FF2B5EF4-FFF2-40B4-BE49-F238E27FC236}">
                <a16:creationId xmlns:a16="http://schemas.microsoft.com/office/drawing/2014/main" id="{5922B319-EDA3-4727-9FF3-7B513C96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1095375"/>
            <a:ext cx="2528887" cy="4651375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7" name="Shape 1216">
            <a:extLst>
              <a:ext uri="{FF2B5EF4-FFF2-40B4-BE49-F238E27FC236}">
                <a16:creationId xmlns:a16="http://schemas.microsoft.com/office/drawing/2014/main" id="{3BAD9BD4-EAB8-4A1B-B54C-87E2D581D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00" y="1095375"/>
            <a:ext cx="2530475" cy="4651375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11"/>
          </p:nvPr>
        </p:nvSpPr>
        <p:spPr>
          <a:xfrm>
            <a:off x="545856" y="1089402"/>
            <a:ext cx="2523880" cy="19109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549579" y="3691293"/>
            <a:ext cx="2516435" cy="2026593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549579" y="3079504"/>
            <a:ext cx="251643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28"/>
          <p:cNvSpPr>
            <a:spLocks noGrp="1"/>
          </p:cNvSpPr>
          <p:nvPr>
            <p:ph type="pic" sz="quarter" idx="16"/>
          </p:nvPr>
        </p:nvSpPr>
        <p:spPr>
          <a:xfrm>
            <a:off x="3306038" y="1089402"/>
            <a:ext cx="2523880" cy="19109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3309761" y="3691293"/>
            <a:ext cx="2516435" cy="2026593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3309761" y="3079504"/>
            <a:ext cx="251643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28"/>
          <p:cNvSpPr>
            <a:spLocks noGrp="1"/>
          </p:cNvSpPr>
          <p:nvPr>
            <p:ph type="pic" sz="quarter" idx="19"/>
          </p:nvPr>
        </p:nvSpPr>
        <p:spPr>
          <a:xfrm>
            <a:off x="6061392" y="1089402"/>
            <a:ext cx="2523880" cy="19109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6065116" y="3691293"/>
            <a:ext cx="2516435" cy="2026593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21"/>
          </p:nvPr>
        </p:nvSpPr>
        <p:spPr>
          <a:xfrm>
            <a:off x="6065116" y="3079504"/>
            <a:ext cx="251643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9A8E84D-E38F-407D-BA57-C162DE293E6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4BEC6B80-2337-48F6-9115-11A214DF69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24BF161A-6485-458C-ADED-4180B542CC09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977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216">
            <a:extLst>
              <a:ext uri="{FF2B5EF4-FFF2-40B4-BE49-F238E27FC236}">
                <a16:creationId xmlns:a16="http://schemas.microsoft.com/office/drawing/2014/main" id="{A88562E2-A9CB-4994-9E3F-0C896AB32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1087438"/>
            <a:ext cx="1855788" cy="4656137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6" name="Shape 1216">
            <a:extLst>
              <a:ext uri="{FF2B5EF4-FFF2-40B4-BE49-F238E27FC236}">
                <a16:creationId xmlns:a16="http://schemas.microsoft.com/office/drawing/2014/main" id="{36887C8C-53D7-4920-A5DD-916E67FBC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438" y="1087438"/>
            <a:ext cx="1855787" cy="4656137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" name="Shape 1216">
            <a:extLst>
              <a:ext uri="{FF2B5EF4-FFF2-40B4-BE49-F238E27FC236}">
                <a16:creationId xmlns:a16="http://schemas.microsoft.com/office/drawing/2014/main" id="{F552EC73-279C-4A60-BDF4-68EC137E0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087438"/>
            <a:ext cx="1854200" cy="4656137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1" name="Shape 1216">
            <a:extLst>
              <a:ext uri="{FF2B5EF4-FFF2-40B4-BE49-F238E27FC236}">
                <a16:creationId xmlns:a16="http://schemas.microsoft.com/office/drawing/2014/main" id="{5C450EAD-7B5E-4415-A3B3-C5A5D5F9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5288" y="1087438"/>
            <a:ext cx="1855787" cy="4656137"/>
          </a:xfrm>
          <a:prstGeom prst="rect">
            <a:avLst/>
          </a:prstGeom>
          <a:noFill/>
          <a:ln w="12700">
            <a:solidFill>
              <a:srgbClr val="D9D8DC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11"/>
          </p:nvPr>
        </p:nvSpPr>
        <p:spPr>
          <a:xfrm>
            <a:off x="551520" y="1092009"/>
            <a:ext cx="1851436" cy="19086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554251" y="3694333"/>
            <a:ext cx="1845975" cy="2017202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554251" y="3074228"/>
            <a:ext cx="184597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28"/>
          <p:cNvSpPr>
            <a:spLocks noGrp="1"/>
          </p:cNvSpPr>
          <p:nvPr>
            <p:ph type="pic" sz="quarter" idx="16"/>
          </p:nvPr>
        </p:nvSpPr>
        <p:spPr>
          <a:xfrm>
            <a:off x="2613768" y="1092009"/>
            <a:ext cx="1851436" cy="19086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2611481" y="3694333"/>
            <a:ext cx="1845975" cy="2017202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2611481" y="3074228"/>
            <a:ext cx="184597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28"/>
          <p:cNvSpPr>
            <a:spLocks noGrp="1"/>
          </p:cNvSpPr>
          <p:nvPr>
            <p:ph type="pic" sz="quarter" idx="19"/>
          </p:nvPr>
        </p:nvSpPr>
        <p:spPr>
          <a:xfrm>
            <a:off x="4680387" y="1092009"/>
            <a:ext cx="1851436" cy="19086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4680989" y="3694333"/>
            <a:ext cx="1845975" cy="2017202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21"/>
          </p:nvPr>
        </p:nvSpPr>
        <p:spPr>
          <a:xfrm>
            <a:off x="4680989" y="3074228"/>
            <a:ext cx="184597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28"/>
          <p:cNvSpPr>
            <a:spLocks noGrp="1"/>
          </p:cNvSpPr>
          <p:nvPr>
            <p:ph type="pic" sz="quarter" idx="23"/>
          </p:nvPr>
        </p:nvSpPr>
        <p:spPr>
          <a:xfrm>
            <a:off x="6748602" y="1092009"/>
            <a:ext cx="1851436" cy="19086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24"/>
          </p:nvPr>
        </p:nvSpPr>
        <p:spPr>
          <a:xfrm>
            <a:off x="6749204" y="3694333"/>
            <a:ext cx="1845975" cy="2017202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 lang="en-US" sz="1050" kern="1200" dirty="0" smtClean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25"/>
          </p:nvPr>
        </p:nvSpPr>
        <p:spPr>
          <a:xfrm>
            <a:off x="6749204" y="3074228"/>
            <a:ext cx="1845975" cy="50449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defRPr lang="en-US" sz="1200" b="0" kern="1200" cap="none" baseline="0" dirty="0" smtClean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2pPr>
            <a:lvl3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3pPr>
            <a:lvl4pPr marL="0" algn="l" defTabSz="685800" rtl="0" eaLnBrk="1" latinLnBrk="0" hangingPunct="1">
              <a:defRPr lang="en-US" sz="1050" kern="1200" dirty="0" smtClean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4pPr>
            <a:lvl5pPr marL="0" algn="l" defTabSz="685800" rtl="0" eaLnBrk="1" latinLnBrk="0" hangingPunct="1">
              <a:defRPr lang="en-US" sz="1050" kern="1200" dirty="0">
                <a:solidFill>
                  <a:srgbClr val="F2F2F2"/>
                </a:solidFill>
                <a:latin typeface="Calibri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AAFF494E-D420-49D7-9241-C18682852B8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17E7A003-6043-47A2-8D66-DD54714464C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E9B5BA4E-51B4-4C04-81B7-0DAE8D81F6C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591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 Layout with Text Box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63013" y="4067511"/>
            <a:ext cx="7801537" cy="2005243"/>
          </a:xfrm>
        </p:spPr>
        <p:txBody>
          <a:bodyPr/>
          <a:lstStyle>
            <a:lvl1pPr marL="0" indent="0">
              <a:buFontTx/>
              <a:buNone/>
              <a:defRPr sz="1350" cap="none" baseline="0">
                <a:solidFill>
                  <a:schemeClr val="accent1"/>
                </a:solidFill>
                <a:latin typeface="Franklin Gothic Medium" charset="0"/>
                <a:ea typeface="Franklin Gothic Medium" charset="0"/>
                <a:cs typeface="Franklin Gothic Medium" charset="0"/>
              </a:defRPr>
            </a:lvl1pPr>
            <a:lvl2pPr marL="0" indent="0">
              <a:buFontTx/>
              <a:buNone/>
              <a:defRPr sz="1200"/>
            </a:lvl2pPr>
            <a:lvl3pPr marL="205740">
              <a:defRPr sz="105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B0133EB-152F-4A27-A61B-9C6E13E7554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F3C5C33E-749F-4CC1-BF43-5F33917B22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245CF8B-AF9D-4EBF-8BC9-F6A4A19B6F0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014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sons Highlig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5">
            <a:extLst>
              <a:ext uri="{FF2B5EF4-FFF2-40B4-BE49-F238E27FC236}">
                <a16:creationId xmlns:a16="http://schemas.microsoft.com/office/drawing/2014/main" id="{E274B48E-F6DB-472F-8460-B2086313A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2475" y="2820988"/>
            <a:ext cx="0" cy="1200150"/>
          </a:xfrm>
          <a:prstGeom prst="line">
            <a:avLst/>
          </a:prstGeom>
          <a:noFill/>
          <a:ln w="9525">
            <a:solidFill>
              <a:schemeClr val="tx2">
                <a:alpha val="70195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A142D6-6642-47F6-8482-338B8F7EF3DC}"/>
              </a:ext>
            </a:extLst>
          </p:cNvPr>
          <p:cNvSpPr/>
          <p:nvPr/>
        </p:nvSpPr>
        <p:spPr>
          <a:xfrm>
            <a:off x="342900" y="755650"/>
            <a:ext cx="8480425" cy="309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67CBBBB-37A2-4BFC-B303-298D66EE1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3248025"/>
            <a:ext cx="2606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95168" y="1563210"/>
            <a:ext cx="3771900" cy="379095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CDA885C-E496-4A8E-A804-53AEC84D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6C52-5F62-4A8F-8301-7A4DC6D3C65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28B0E18B-9E3B-4DF8-9E96-FF9B7FB9EB2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58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pe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827" y="357190"/>
            <a:ext cx="8102600" cy="4984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11FC4F3-3CD6-4111-97A1-4D6CA1B67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C2EC3F-0824-426B-A639-1B80D95013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35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6EA16F-ACAA-40F7-912B-F05826EAB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103BB1-91D3-4EA0-BA2A-E6A4FB3F6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045A5C-8135-45A7-AFC6-16F1522E3F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70F75-2E2F-4155-8AAE-2AC2B88201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5834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mp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2340" y="357810"/>
            <a:ext cx="8002359" cy="49861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32341" y="1005840"/>
            <a:ext cx="8002360" cy="5308600"/>
          </a:xfrm>
          <a:prstGeom prst="rect">
            <a:avLst/>
          </a:prstGeom>
        </p:spPr>
        <p:txBody>
          <a:bodyPr/>
          <a:lstStyle>
            <a:lvl4pPr marL="1200150" indent="-171450">
              <a:buClr>
                <a:schemeClr val="accent2"/>
              </a:buClr>
              <a:buFont typeface="Arial" panose="020B0604020202020204" pitchFamily="34" charset="0"/>
              <a:buChar char="-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2"/>
              </a:buCl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61FD46-7DD9-4E47-B906-A7AC329C1B9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7EFF144F-C627-478C-A224-880A550E9E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3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2D8835-9FF2-4C7A-9899-C4AA88691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5948C7-CE4C-49FD-9EE5-AE5D7B3C01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C1B0031-2C4B-4FBF-96FA-7E84659C7C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6CCF72-87AD-48C4-8077-8E7135B63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14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E34794-D28C-4F1E-9F31-E48A0C191E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11D56C-382F-4264-BD9C-AB1B44090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CB4AA6-216D-48D3-BB15-753BD12AAA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376B6-E3E1-4078-A359-A93C3CB64B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05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E492CF-3EED-465E-A913-133529F7B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328C63-EE95-4405-8A47-15AFF1ECB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E4F3907-0493-4C15-8132-515354D91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31253-EB77-4D9B-82F7-AE6563178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27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27302D-E28B-41BE-8A70-CF374BFF2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33A09-3B5E-407D-B468-5BF68296A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C26281-387B-4D67-81E8-0A65D4270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0F0F6-03A6-4ABD-94B8-451255A8C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84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B73714-8CF6-4EB0-AFE2-B8C241C37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C7DCEC-CCF1-4A65-A2E9-A5E4C1B5CC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F179EA-7CF3-4F8A-94E9-3C752F11CD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54288-6EF4-44CE-AB87-98ADE7BA55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42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D204AA-4050-44F4-94E9-61D2B8AA8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8F2EDE-4257-4B9A-A192-B906D5578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A397E6-52E8-44EE-B7C3-1273FE1896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A723F7-D82E-4F30-9513-2D2D924ECC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45CDDE0-0066-4086-902D-1091851609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F6CD7C6-D14C-438D-84F7-97D1CA1144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691" r:id="rId1"/>
    <p:sldLayoutId id="2147484692" r:id="rId2"/>
    <p:sldLayoutId id="2147484693" r:id="rId3"/>
    <p:sldLayoutId id="2147484694" r:id="rId4"/>
    <p:sldLayoutId id="2147484695" r:id="rId5"/>
    <p:sldLayoutId id="2147484696" r:id="rId6"/>
    <p:sldLayoutId id="2147484697" r:id="rId7"/>
    <p:sldLayoutId id="2147484698" r:id="rId8"/>
    <p:sldLayoutId id="2147484699" r:id="rId9"/>
    <p:sldLayoutId id="2147484700" r:id="rId10"/>
    <p:sldLayoutId id="2147484701" r:id="rId11"/>
    <p:sldLayoutId id="2147484702" r:id="rId12"/>
    <p:sldLayoutId id="2147484703" r:id="rId13"/>
    <p:sldLayoutId id="2147484704" r:id="rId14"/>
    <p:sldLayoutId id="214748470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ECE33B-E433-47E3-A9A1-7F8A6CF08AAE}"/>
              </a:ext>
            </a:extLst>
          </p:cNvPr>
          <p:cNvSpPr/>
          <p:nvPr/>
        </p:nvSpPr>
        <p:spPr>
          <a:xfrm>
            <a:off x="0" y="6473825"/>
            <a:ext cx="9144000" cy="381000"/>
          </a:xfrm>
          <a:prstGeom prst="rect">
            <a:avLst/>
          </a:prstGeom>
          <a:solidFill>
            <a:srgbClr val="BFBFB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5516837-94D7-4C75-9ADC-393BB9655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8288" y="47625"/>
            <a:ext cx="8529637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F40EBE-5FEF-4D6A-AC07-FB2DD545A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116013"/>
            <a:ext cx="8455025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22246B8-D4BA-47B0-AEEE-597EE6BF44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43925" y="6537325"/>
            <a:ext cx="25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latin typeface="Franklin Gothic Demi" panose="020B0604020202020204" pitchFamily="34" charset="0"/>
              </a:defRPr>
            </a:lvl1pPr>
          </a:lstStyle>
          <a:p>
            <a:fld id="{59905CC2-95F7-43FC-9082-4485F29CEB8E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8AE1D8-0408-4537-B704-EE9491EEE863}"/>
              </a:ext>
            </a:extLst>
          </p:cNvPr>
          <p:cNvCxnSpPr/>
          <p:nvPr/>
        </p:nvCxnSpPr>
        <p:spPr>
          <a:xfrm>
            <a:off x="342900" y="844550"/>
            <a:ext cx="8458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2">
            <a:extLst>
              <a:ext uri="{FF2B5EF4-FFF2-40B4-BE49-F238E27FC236}">
                <a16:creationId xmlns:a16="http://schemas.microsoft.com/office/drawing/2014/main" id="{E874426C-2387-4C7A-BBA2-6AF8CD4EF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6611938"/>
            <a:ext cx="782638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0D95E2-8F5C-4831-BD8E-FBB617A51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2238" y="6538913"/>
            <a:ext cx="6721475" cy="201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750">
                <a:solidFill>
                  <a:schemeClr val="tx1"/>
                </a:solidFill>
                <a:latin typeface="Franklin Gothic Demi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 </a:t>
            </a:r>
            <a:r>
              <a:rPr lang="en-US">
                <a:latin typeface="Franklin Gothic Book" pitchFamily="34" charset="0"/>
              </a:rPr>
              <a:t>Optional Subtitle</a:t>
            </a:r>
            <a:r>
              <a:rPr lang="en-US" sz="675">
                <a:latin typeface="Franklin Gothic Book" pitchFamily="34" charset="0"/>
              </a:rPr>
              <a:t> </a:t>
            </a:r>
            <a:r>
              <a:rPr lang="en-US" sz="675">
                <a:solidFill>
                  <a:schemeClr val="bg1"/>
                </a:solidFill>
                <a:latin typeface="Franklin Gothic Book" pitchFamily="34" charset="0"/>
              </a:rPr>
              <a:t>  </a:t>
            </a:r>
            <a:r>
              <a:rPr lang="en-US" sz="675">
                <a:solidFill>
                  <a:schemeClr val="tx2"/>
                </a:solidFill>
                <a:latin typeface="Franklin Gothic Book" pitchFamily="34" charset="0"/>
              </a:rPr>
              <a:t>Company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6" r:id="rId1"/>
    <p:sldLayoutId id="2147484707" r:id="rId2"/>
    <p:sldLayoutId id="2147484708" r:id="rId3"/>
    <p:sldLayoutId id="2147484709" r:id="rId4"/>
    <p:sldLayoutId id="2147484710" r:id="rId5"/>
    <p:sldLayoutId id="2147484711" r:id="rId6"/>
    <p:sldLayoutId id="2147484712" r:id="rId7"/>
    <p:sldLayoutId id="2147484713" r:id="rId8"/>
    <p:sldLayoutId id="2147484714" r:id="rId9"/>
    <p:sldLayoutId id="2147484715" r:id="rId10"/>
    <p:sldLayoutId id="2147484716" r:id="rId11"/>
    <p:sldLayoutId id="2147484717" r:id="rId12"/>
    <p:sldLayoutId id="2147484718" r:id="rId13"/>
    <p:sldLayoutId id="2147484719" r:id="rId14"/>
    <p:sldLayoutId id="2147484720" r:id="rId15"/>
    <p:sldLayoutId id="2147484721" r:id="rId16"/>
    <p:sldLayoutId id="2147484722" r:id="rId17"/>
    <p:sldLayoutId id="2147484723" r:id="rId18"/>
    <p:sldLayoutId id="2147484724" r:id="rId19"/>
    <p:sldLayoutId id="2147484725" r:id="rId20"/>
    <p:sldLayoutId id="2147484726" r:id="rId21"/>
    <p:sldLayoutId id="2147484727" r:id="rId22"/>
    <p:sldLayoutId id="2147484728" r:id="rId23"/>
    <p:sldLayoutId id="2147484729" r:id="rId24"/>
    <p:sldLayoutId id="2147484730" r:id="rId2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lang="en-US" sz="19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900">
          <a:solidFill>
            <a:schemeClr val="tx1"/>
          </a:solidFill>
          <a:latin typeface="Franklin Gothic Demi" panose="020B07030201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900">
          <a:solidFill>
            <a:schemeClr val="tx1"/>
          </a:solidFill>
          <a:latin typeface="Franklin Gothic Demi" panose="020B07030201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900">
          <a:solidFill>
            <a:schemeClr val="tx1"/>
          </a:solidFill>
          <a:latin typeface="Franklin Gothic Demi" panose="020B07030201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900">
          <a:solidFill>
            <a:schemeClr val="tx1"/>
          </a:solidFill>
          <a:latin typeface="Franklin Gothic Demi" panose="020B07030201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025">
          <a:solidFill>
            <a:srgbClr val="FFFFFF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025">
          <a:solidFill>
            <a:srgbClr val="FFFFFF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025">
          <a:solidFill>
            <a:srgbClr val="FFFFFF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025">
          <a:solidFill>
            <a:srgbClr val="FFFFFF"/>
          </a:solidFill>
          <a:latin typeface="Arial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105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>
          <a:solidFill>
            <a:srgbClr val="262626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1200">
          <a:solidFill>
            <a:schemeClr val="tx2"/>
          </a:solidFill>
          <a:latin typeface="+mn-lt"/>
        </a:defRPr>
      </a:lvl2pPr>
      <a:lvl3pPr marL="822325" indent="-13652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1000">
          <a:solidFill>
            <a:schemeClr val="tx2"/>
          </a:solidFill>
          <a:latin typeface="+mn-lt"/>
        </a:defRPr>
      </a:lvl3pPr>
      <a:lvl4pPr marL="1165225" indent="-136525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1000">
          <a:solidFill>
            <a:schemeClr val="tx2"/>
          </a:solidFill>
          <a:latin typeface="+mn-lt"/>
        </a:defRPr>
      </a:lvl4pPr>
      <a:lvl5pPr marL="1508125" indent="-136525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1000">
          <a:solidFill>
            <a:schemeClr val="tx2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3C3C3C"/>
        </a:buClr>
        <a:buFont typeface="Wingdings" pitchFamily="2" charset="2"/>
        <a:buChar char="§"/>
        <a:defRPr sz="1275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3C3C3C"/>
        </a:buClr>
        <a:buFont typeface="Wingdings" pitchFamily="2" charset="2"/>
        <a:buChar char="§"/>
        <a:defRPr sz="1275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3C3C3C"/>
        </a:buClr>
        <a:buFont typeface="Wingdings" pitchFamily="2" charset="2"/>
        <a:buChar char="§"/>
        <a:defRPr sz="1275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3C3C3C"/>
        </a:buClr>
        <a:buFont typeface="Wingdings" pitchFamily="2" charset="2"/>
        <a:buChar char="§"/>
        <a:defRPr sz="12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p397@cornell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F6E24C5-351E-4BC9-9926-CE2CD89E1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975" y="685800"/>
            <a:ext cx="8534400" cy="12874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>
                <a:cs typeface="+mj-cs"/>
              </a:rPr>
              <a:t>Environmental Film &amp; Literature (CSS395)</a:t>
            </a:r>
            <a:br>
              <a:rPr lang="en-US" b="1" dirty="0">
                <a:cs typeface="+mj-cs"/>
              </a:rPr>
            </a:br>
            <a:r>
              <a:rPr lang="en-US" sz="2800" b="1" dirty="0">
                <a:solidFill>
                  <a:schemeClr val="tx1"/>
                </a:solidFill>
                <a:cs typeface="+mj-cs"/>
              </a:rPr>
              <a:t>Tiffany </a:t>
            </a:r>
            <a:r>
              <a:rPr lang="en-US" sz="2800" b="1" dirty="0" err="1">
                <a:solidFill>
                  <a:schemeClr val="tx1"/>
                </a:solidFill>
                <a:cs typeface="+mj-cs"/>
              </a:rPr>
              <a:t>Deater</a:t>
            </a:r>
            <a:r>
              <a:rPr lang="en-US" sz="2800" b="1" dirty="0">
                <a:solidFill>
                  <a:schemeClr val="tx1"/>
                </a:solidFill>
                <a:cs typeface="+mj-cs"/>
              </a:rPr>
              <a:t> &amp; Jarrod </a:t>
            </a:r>
            <a:r>
              <a:rPr lang="en-US" sz="2800" b="1" dirty="0" err="1">
                <a:solidFill>
                  <a:schemeClr val="tx1"/>
                </a:solidFill>
                <a:cs typeface="+mj-cs"/>
              </a:rPr>
              <a:t>Hagadorn</a:t>
            </a:r>
            <a:br>
              <a:rPr lang="en-US" sz="2800" b="1" dirty="0">
                <a:solidFill>
                  <a:schemeClr val="tx1"/>
                </a:solidFill>
                <a:cs typeface="+mj-cs"/>
              </a:rPr>
            </a:br>
            <a:r>
              <a:rPr lang="en-US" sz="1800" b="1" dirty="0">
                <a:solidFill>
                  <a:schemeClr val="tx1"/>
                </a:solidFill>
                <a:cs typeface="+mj-cs"/>
              </a:rPr>
              <a:t>SUNY – Oswego </a:t>
            </a:r>
            <a:br>
              <a:rPr lang="en-US" sz="1800" b="1" dirty="0">
                <a:solidFill>
                  <a:schemeClr val="tx1"/>
                </a:solidFill>
                <a:cs typeface="+mj-cs"/>
              </a:rPr>
            </a:br>
            <a:br>
              <a:rPr lang="en-US" sz="1800" b="1" dirty="0">
                <a:solidFill>
                  <a:schemeClr val="tx1"/>
                </a:solidFill>
                <a:cs typeface="+mj-cs"/>
              </a:rPr>
            </a:br>
            <a:br>
              <a:rPr lang="en-US" sz="1800" b="1" dirty="0">
                <a:solidFill>
                  <a:schemeClr val="tx1"/>
                </a:solidFill>
                <a:cs typeface="+mj-cs"/>
              </a:rPr>
            </a:br>
            <a:endParaRPr lang="en-US" sz="20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BDD7991-FDB5-4CCF-A964-04A5084870F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934075" y="2346325"/>
            <a:ext cx="2895600" cy="2209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b="1" dirty="0">
                <a:cs typeface="+mn-cs"/>
              </a:rPr>
              <a:t>Explore environmental issues through philosophy, nature writing, film and video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6E24C5-351E-4BC9-9926-CE2CD89E1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5791200"/>
            <a:ext cx="45053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1800" kern="0" dirty="0">
                <a:solidFill>
                  <a:schemeClr val="tx1"/>
                </a:solidFill>
                <a:cs typeface="+mj-cs"/>
              </a:rPr>
              <a:t>Communications/Interpretation directed elective for EE&amp;I and </a:t>
            </a:r>
            <a:r>
              <a:rPr lang="en-US" sz="1800" kern="0" dirty="0" err="1">
                <a:solidFill>
                  <a:schemeClr val="tx1"/>
                </a:solidFill>
                <a:cs typeface="+mj-cs"/>
              </a:rPr>
              <a:t>ConBio</a:t>
            </a:r>
            <a:br>
              <a:rPr lang="en-US" sz="1800" b="1" kern="0" dirty="0">
                <a:solidFill>
                  <a:schemeClr val="tx1"/>
                </a:solidFill>
                <a:cs typeface="+mj-cs"/>
              </a:rPr>
            </a:br>
            <a:endParaRPr lang="en-US" sz="2000" b="1" kern="0" dirty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29703" name="Picture 11" descr="Image result for tiffany deater">
            <a:extLst>
              <a:ext uri="{FF2B5EF4-FFF2-40B4-BE49-F238E27FC236}">
                <a16:creationId xmlns:a16="http://schemas.microsoft.com/office/drawing/2014/main" id="{800910CB-079F-4924-A03A-E8400800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09800"/>
            <a:ext cx="571182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897E689-6F36-45A3-A546-559F419D0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cs typeface="+mj-cs"/>
              </a:rPr>
              <a:t>Specific Objectives/Skills: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28365A2-5932-4B5B-989D-698672560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2600" y="1282700"/>
            <a:ext cx="8367713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cs typeface="+mn-cs"/>
              </a:rPr>
              <a:t>Develop ability to understand and interpret literature and film within environmental, political, and philosophical contexts, and to understand the significance of various interpretations.</a:t>
            </a:r>
          </a:p>
          <a:p>
            <a:pPr marL="0" indent="0" eaLnBrk="1" hangingPunct="1">
              <a:buFontTx/>
              <a:buNone/>
              <a:defRPr/>
            </a:pPr>
            <a:endParaRPr lang="en-US" sz="2400" dirty="0">
              <a:cs typeface="+mn-cs"/>
            </a:endParaRPr>
          </a:p>
          <a:p>
            <a:pPr eaLnBrk="1" hangingPunct="1">
              <a:defRPr/>
            </a:pPr>
            <a:r>
              <a:rPr lang="en-US" sz="2400" dirty="0">
                <a:cs typeface="+mn-cs"/>
              </a:rPr>
              <a:t>Engage in writing / filming / editing video productions about the environment.</a:t>
            </a:r>
          </a:p>
        </p:txBody>
      </p:sp>
      <p:pic>
        <p:nvPicPr>
          <p:cNvPr id="31748" name="Picture 5" descr="No real distance (2016)">
            <a:extLst>
              <a:ext uri="{FF2B5EF4-FFF2-40B4-BE49-F238E27FC236}">
                <a16:creationId xmlns:a16="http://schemas.microsoft.com/office/drawing/2014/main" id="{2B5A8811-4C7F-4EC9-B63A-36689D2F1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19600"/>
            <a:ext cx="3948113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9" descr="Image result for tiffany deater">
            <a:extLst>
              <a:ext uri="{FF2B5EF4-FFF2-40B4-BE49-F238E27FC236}">
                <a16:creationId xmlns:a16="http://schemas.microsoft.com/office/drawing/2014/main" id="{619E35B3-0BAD-45D4-87BB-5F1271F44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19600"/>
            <a:ext cx="40767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A24AFB4D-927A-4F51-9EE1-A26747644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4622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cs typeface="+mj-cs"/>
              </a:rPr>
              <a:t>Schedule</a:t>
            </a: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A24AFB4D-927A-4F51-9EE1-A26747644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0" y="2006600"/>
            <a:ext cx="62484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3600" b="1" kern="0" dirty="0">
              <a:solidFill>
                <a:schemeClr val="tx1"/>
              </a:solidFill>
              <a:cs typeface="+mj-cs"/>
            </a:endParaRPr>
          </a:p>
          <a:p>
            <a:pPr eaLnBrk="1" hangingPunct="1">
              <a:defRPr/>
            </a:pPr>
            <a:r>
              <a:rPr lang="en-US" sz="3600" b="1" kern="0" dirty="0">
                <a:solidFill>
                  <a:schemeClr val="tx1"/>
                </a:solidFill>
                <a:cs typeface="+mj-cs"/>
              </a:rPr>
              <a:t>Last week of Session C to First Week of Session D</a:t>
            </a:r>
          </a:p>
          <a:p>
            <a:pPr eaLnBrk="1" hangingPunct="1">
              <a:defRPr/>
            </a:pPr>
            <a:endParaRPr lang="en-US" sz="3600" b="1" kern="0" dirty="0">
              <a:solidFill>
                <a:schemeClr val="tx1"/>
              </a:solidFill>
              <a:cs typeface="+mj-cs"/>
            </a:endParaRPr>
          </a:p>
          <a:p>
            <a:pPr eaLnBrk="1" hangingPunct="1">
              <a:defRPr/>
            </a:pPr>
            <a:r>
              <a:rPr lang="en-US" sz="3600" b="1" kern="0" dirty="0">
                <a:solidFill>
                  <a:schemeClr val="tx1"/>
                </a:solidFill>
                <a:cs typeface="+mj-cs"/>
              </a:rPr>
              <a:t>July 19 – July 31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>
            <a:extLst>
              <a:ext uri="{FF2B5EF4-FFF2-40B4-BE49-F238E27FC236}">
                <a16:creationId xmlns:a16="http://schemas.microsoft.com/office/drawing/2014/main" id="{38484E7A-417E-46B1-A937-13FC0C329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>
                <a:solidFill>
                  <a:schemeClr val="tx1"/>
                </a:solidFill>
                <a:hlinkClick r:id="rId3"/>
              </a:rPr>
              <a:t>Questions?</a:t>
            </a:r>
            <a:endParaRPr lang="en-US" b="1" dirty="0">
              <a:cs typeface="+mj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8484E7A-417E-46B1-A937-13FC0C329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78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u="sng" kern="0" dirty="0">
                <a:solidFill>
                  <a:schemeClr val="tx1"/>
                </a:solidFill>
                <a:hlinkClick r:id="rId3"/>
              </a:rPr>
              <a:t>deater@oswego.edu</a:t>
            </a:r>
            <a:endParaRPr lang="en-US" b="1" kern="0" dirty="0">
              <a:cs typeface="+mj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38484E7A-417E-46B1-A937-13FC0C329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2971800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kern="0" dirty="0">
                <a:solidFill>
                  <a:schemeClr val="tx1"/>
                </a:solidFill>
                <a:cs typeface="+mj-cs"/>
              </a:rPr>
              <a:t>Contact Tiffany </a:t>
            </a:r>
            <a:r>
              <a:rPr lang="en-US" kern="0" dirty="0" err="1">
                <a:solidFill>
                  <a:schemeClr val="tx1"/>
                </a:solidFill>
                <a:cs typeface="+mj-cs"/>
              </a:rPr>
              <a:t>Deater</a:t>
            </a:r>
            <a:endParaRPr lang="en-US" b="1" kern="0" dirty="0"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5">
  <a:themeElements>
    <a:clrScheme name="Custom 6">
      <a:dk1>
        <a:sysClr val="windowText" lastClr="000000"/>
      </a:dk1>
      <a:lt1>
        <a:sysClr val="window" lastClr="FFFFFF"/>
      </a:lt1>
      <a:dk2>
        <a:srgbClr val="53565A"/>
      </a:dk2>
      <a:lt2>
        <a:srgbClr val="D9D9D9"/>
      </a:lt2>
      <a:accent1>
        <a:srgbClr val="0077C8"/>
      </a:accent1>
      <a:accent2>
        <a:srgbClr val="EA7600"/>
      </a:accent2>
      <a:accent3>
        <a:srgbClr val="04A9C7"/>
      </a:accent3>
      <a:accent4>
        <a:srgbClr val="F0B323"/>
      </a:accent4>
      <a:accent5>
        <a:srgbClr val="C8102E"/>
      </a:accent5>
      <a:accent6>
        <a:srgbClr val="43B02B"/>
      </a:accent6>
      <a:hlink>
        <a:srgbClr val="0077C8"/>
      </a:hlink>
      <a:folHlink>
        <a:srgbClr val="0077C8"/>
      </a:folHlink>
    </a:clrScheme>
    <a:fontScheme name="FG 2016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Red and Yellow_v.3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12830"/>
        </a:accent1>
        <a:accent2>
          <a:srgbClr val="F1AB00"/>
        </a:accent2>
        <a:accent3>
          <a:srgbClr val="FFFFFF"/>
        </a:accent3>
        <a:accent4>
          <a:srgbClr val="000000"/>
        </a:accent4>
        <a:accent5>
          <a:srgbClr val="CDACAD"/>
        </a:accent5>
        <a:accent6>
          <a:srgbClr val="DA9B00"/>
        </a:accent6>
        <a:hlink>
          <a:srgbClr val="003082"/>
        </a:hlink>
        <a:folHlink>
          <a:srgbClr val="3C8A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and Yellow_v.3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5B82"/>
        </a:accent1>
        <a:accent2>
          <a:srgbClr val="C75B12"/>
        </a:accent2>
        <a:accent3>
          <a:srgbClr val="FFFFFF"/>
        </a:accent3>
        <a:accent4>
          <a:srgbClr val="000000"/>
        </a:accent4>
        <a:accent5>
          <a:srgbClr val="AAB5C1"/>
        </a:accent5>
        <a:accent6>
          <a:srgbClr val="B4520F"/>
        </a:accent6>
        <a:hlink>
          <a:srgbClr val="003082"/>
        </a:hlink>
        <a:folHlink>
          <a:srgbClr val="3C8A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and Yellow_v.3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3C8A2E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AFC4AD"/>
        </a:accent5>
        <a:accent6>
          <a:srgbClr val="D99B00"/>
        </a:accent6>
        <a:hlink>
          <a:srgbClr val="003082"/>
        </a:hlink>
        <a:folHlink>
          <a:srgbClr val="9A19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" id="{EC64EC96-0AB9-4AC5-9080-768988D10DF6}" vid="{217373AA-6A2E-4A15-B21B-609FA49404B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125</Words>
  <Application>Microsoft Office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ＭＳ Ｐゴシック</vt:lpstr>
      <vt:lpstr>Calibri</vt:lpstr>
      <vt:lpstr>Franklin Gothic Demi</vt:lpstr>
      <vt:lpstr>Franklin Gothic Book</vt:lpstr>
      <vt:lpstr>Wingdings</vt:lpstr>
      <vt:lpstr>Verdana</vt:lpstr>
      <vt:lpstr>Default Design</vt:lpstr>
      <vt:lpstr>Theme5</vt:lpstr>
      <vt:lpstr>Environmental Film &amp; Literature (CSS395) Tiffany Deater &amp; Jarrod Hagadorn SUNY – Oswego    </vt:lpstr>
      <vt:lpstr>Specific Objectives/Skills:</vt:lpstr>
      <vt:lpstr>Schedule</vt:lpstr>
      <vt:lpstr>Questions?</vt:lpstr>
    </vt:vector>
  </TitlesOfParts>
  <Company>ESF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Margaret</dc:creator>
  <cp:lastModifiedBy>Joel M. Shaw</cp:lastModifiedBy>
  <cp:revision>52</cp:revision>
  <dcterms:created xsi:type="dcterms:W3CDTF">2003-02-11T01:08:43Z</dcterms:created>
  <dcterms:modified xsi:type="dcterms:W3CDTF">2021-01-05T18:54:49Z</dcterms:modified>
</cp:coreProperties>
</file>