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5" r:id="rId2"/>
  </p:sldMasterIdLst>
  <p:notesMasterIdLst>
    <p:notesMasterId r:id="rId12"/>
  </p:notesMasterIdLst>
  <p:sldIdLst>
    <p:sldId id="262" r:id="rId3"/>
    <p:sldId id="264" r:id="rId4"/>
    <p:sldId id="266" r:id="rId5"/>
    <p:sldId id="265" r:id="rId6"/>
    <p:sldId id="272" r:id="rId7"/>
    <p:sldId id="257" r:id="rId8"/>
    <p:sldId id="263" r:id="rId9"/>
    <p:sldId id="273" r:id="rId10"/>
    <p:sldId id="26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724"/>
    <a:srgbClr val="73A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9" autoAdjust="0"/>
    <p:restoredTop sz="86389" autoAdjust="0"/>
  </p:normalViewPr>
  <p:slideViewPr>
    <p:cSldViewPr>
      <p:cViewPr varScale="1">
        <p:scale>
          <a:sx n="142" d="100"/>
          <a:sy n="142" d="100"/>
        </p:scale>
        <p:origin x="384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445F00-8E72-49EB-B53D-F655698269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5CDF7-BB94-44B4-868F-1C843BEBAC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D8E590-1F4D-4685-AD4C-46C203340833}" type="datetimeFigureOut">
              <a:rPr lang="en-US" altLang="en-US"/>
              <a:pPr>
                <a:defRPr/>
              </a:pPr>
              <a:t>1/5/2021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5DDCF4-95DC-403C-827A-38E3BE7545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4A79D9-5EA4-448F-BDAE-8D9C3F92E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BC4CF-4DDE-470A-9631-F55139E15A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9CC0B-941B-42C0-BDA7-F1A9A3F0F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4188F1-2875-4AAD-A205-B8C83E5FA2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A20A3B4-6A7B-443E-B08D-380AF32110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4F0E5EF-2312-41D0-8337-94E06998E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24C1FCB-A18C-405F-9471-0A140B0E1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5D4248-CA38-4982-8B49-8C7AA806349E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93AF910-A056-44F5-BBCB-21E952F0E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65CACB83-6442-4C43-9EE0-DD31B5C34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EFDCBEB-BE37-4EB4-9CA1-4D3260027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6AE436-B0E3-4253-8743-1B04F611B152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A4ACC94E-CE4B-4585-8828-0E6F68DDE9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3510C9B-0102-4F19-93E8-88D631333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Carex arctata, Carex gynandra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9D8BC68-275C-4480-A5D6-A5A209094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B4574A-9BFF-45C3-9BAB-09AA6B68D561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B4A785F-A578-4DBC-B0B7-E527329F0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382284C-7DCF-4E45-A33E-2003FA6DF1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Carex arctata, Carex gynandra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7EFAA2D-A8AD-432E-B68B-0762FF084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94FB27-A56F-44B6-8A83-8B2CB0BB913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DDB8ED-61D3-493C-918B-5BBFA65B8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C51C6A-B0DF-40F8-B083-F00854A44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15F00-E3B1-49E9-9A32-D1D780C10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ECA75-B10F-4D58-A0DE-1567F6F87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57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1ACB0C-8A2F-40E2-B15B-12682D0A5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CA0242-D2D2-45CB-829E-4C3B2162D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E50ACF-39F2-46AE-B22A-A56F7CD45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0AB97-D4BA-4586-AD04-1962CD6E5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8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88C01-76C4-45B5-9626-20EAF5197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2EF4E5-D43D-4E4C-8CAB-8688E4C80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2DE60D-EE7C-49D0-A4E6-3A465BA6E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20401-F07D-4CB6-8F13-8631537B5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0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06F56-33A5-4BB4-AF28-B2E13091C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1E260-0607-4BDA-A86E-652731E5A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7C0DAA-815C-4375-8934-29C3D95F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82ADE-E7BF-4476-9267-730667CF2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88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2BE8CC2-DA7E-45B4-93F6-BA4B719DF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5C12372-0F18-40F1-A13D-3207CF3B1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7593E79-A328-4EC2-B6CE-A600ED89A7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6B37C-9544-4673-90B3-28C9320943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30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D5B565-8DA0-45E1-9A14-95608B9055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816EB8-0562-4696-B74E-61387A6E4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231070-DD02-40EA-902C-8426E7CA8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99DEB-014F-4899-9BC9-552F8F270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7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39C817-368F-4529-9504-80C12708D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D87718-41ED-44F8-B433-747591231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D5AA81-E3C4-4735-AA10-E64B09C9D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A8B9F-CBFE-42C8-A3DD-D6CD913F9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174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02C25E-2BD7-450E-9E42-2B16BF00CD4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2EB0E4D8-E2C5-4866-A18B-6E22F26DE0C1}"/>
              </a:ext>
            </a:extLst>
          </p:cNvPr>
          <p:cNvGrpSpPr>
            <a:grpSpLocks/>
          </p:cNvGrpSpPr>
          <p:nvPr/>
        </p:nvGrpSpPr>
        <p:grpSpPr bwMode="auto">
          <a:xfrm>
            <a:off x="0" y="652463"/>
            <a:ext cx="9144000" cy="6205537"/>
            <a:chOff x="0" y="651930"/>
            <a:chExt cx="12192000" cy="6206070"/>
          </a:xfrm>
        </p:grpSpPr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43EC6982-EA07-413A-8FD1-CFDFADE7C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771993"/>
              <a:ext cx="12192000" cy="1086007"/>
              <a:chOff x="0" y="5771993"/>
              <a:chExt cx="9144000" cy="108600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4CF3042-009E-4B62-9154-11BCD4939D39}"/>
                  </a:ext>
                </a:extLst>
              </p:cNvPr>
              <p:cNvSpPr/>
              <p:nvPr/>
            </p:nvSpPr>
            <p:spPr>
              <a:xfrm>
                <a:off x="0" y="5775232"/>
                <a:ext cx="9144000" cy="1082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CB86936-EBC9-41B7-9277-1D7348519FE5}"/>
                  </a:ext>
                </a:extLst>
              </p:cNvPr>
              <p:cNvCxnSpPr/>
              <p:nvPr/>
            </p:nvCxnSpPr>
            <p:spPr>
              <a:xfrm>
                <a:off x="0" y="5772057"/>
                <a:ext cx="914400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0C3582DC-52ED-4446-A8E1-D9A61A96A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4277" y="651930"/>
              <a:ext cx="9144000" cy="5418760"/>
              <a:chOff x="0" y="651930"/>
              <a:chExt cx="9144000" cy="5418760"/>
            </a:xfrm>
          </p:grpSpPr>
          <p:grpSp>
            <p:nvGrpSpPr>
              <p:cNvPr id="9" name="Group 14">
                <a:extLst>
                  <a:ext uri="{FF2B5EF4-FFF2-40B4-BE49-F238E27FC236}">
                    <a16:creationId xmlns:a16="http://schemas.microsoft.com/office/drawing/2014/main" id="{6AE011E4-86AF-4580-A264-1FA920F23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51930"/>
                <a:ext cx="9144000" cy="5120063"/>
                <a:chOff x="0" y="651930"/>
                <a:chExt cx="9144000" cy="512006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93BBDE3-FCE9-4E45-8FCC-7714EDB30207}"/>
                    </a:ext>
                  </a:extLst>
                </p:cNvPr>
                <p:cNvCxnSpPr/>
                <p:nvPr/>
              </p:nvCxnSpPr>
              <p:spPr>
                <a:xfrm>
                  <a:off x="523" y="5772056"/>
                  <a:ext cx="9144000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Picture 3">
                  <a:extLst>
                    <a:ext uri="{FF2B5EF4-FFF2-40B4-BE49-F238E27FC236}">
                      <a16:creationId xmlns:a16="http://schemas.microsoft.com/office/drawing/2014/main" id="{4DA7AA5F-488B-4853-8B54-99C2C3F754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2181" y="651930"/>
                  <a:ext cx="1828800" cy="19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Picture 2" descr="C:\Users\p0010581\Desktop\WORKING FROM HOME\2015 PPT templates\resources\DBW_4C_Black_PP_singleLine_SM.png">
                <a:extLst>
                  <a:ext uri="{FF2B5EF4-FFF2-40B4-BE49-F238E27FC236}">
                    <a16:creationId xmlns:a16="http://schemas.microsoft.com/office/drawing/2014/main" id="{E20D0C83-3A70-444C-A380-53328FF414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7988" y="5456327"/>
                <a:ext cx="1701800" cy="614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927" y="3"/>
            <a:ext cx="9144000" cy="5765799"/>
          </a:xfrm>
        </p:spPr>
        <p:txBody>
          <a:bodyPr/>
          <a:lstStyle>
            <a:lvl1pPr marL="171450" marR="0" indent="-171450" algn="l" defTabSz="685800" rtl="0" eaLnBrk="1" fontAlgn="base" latinLnBrk="0" hangingPunct="1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0227" y="3095627"/>
            <a:ext cx="7930754" cy="1403351"/>
          </a:xfrm>
        </p:spPr>
        <p:txBody>
          <a:bodyPr/>
          <a:lstStyle>
            <a:lvl1pPr>
              <a:lnSpc>
                <a:spcPct val="80000"/>
              </a:lnSpc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3088" y="4491038"/>
            <a:ext cx="7887893" cy="4492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4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31E390-28CB-4F0E-8479-2B742231FEDA}"/>
              </a:ext>
            </a:extLst>
          </p:cNvPr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17B4C0-981D-4EF0-8269-831D4476ADAC}"/>
              </a:ext>
            </a:extLst>
          </p:cNvPr>
          <p:cNvCxnSpPr/>
          <p:nvPr/>
        </p:nvCxnSpPr>
        <p:spPr>
          <a:xfrm>
            <a:off x="0" y="6475413"/>
            <a:ext cx="914400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81001" y="2705894"/>
            <a:ext cx="3940622" cy="1476142"/>
          </a:xfrm>
        </p:spPr>
        <p:txBody>
          <a:bodyPr anchor="ctr"/>
          <a:lstStyle>
            <a:lvl1pPr algn="r">
              <a:lnSpc>
                <a:spcPct val="80000"/>
              </a:lnSpc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95168" y="1548490"/>
            <a:ext cx="3771900" cy="3790950"/>
          </a:xfrm>
        </p:spPr>
        <p:txBody>
          <a:bodyPr anchor="ctr"/>
          <a:lstStyle>
            <a:lvl1pPr>
              <a:spcBef>
                <a:spcPts val="525"/>
              </a:spcBef>
              <a:spcAft>
                <a:spcPts val="525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32F1C69-FCA0-4DFC-B970-936720E9FD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4FD69BB7-0EEF-42AF-9224-6A0B4B7108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8E1B075-B1FA-456C-B9E7-EEB830F8D3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lang="en-US" altLang="en-US" sz="750" kern="1200">
                <a:solidFill>
                  <a:schemeClr val="tx1"/>
                </a:solidFill>
                <a:latin typeface="Franklin Gothic Dem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391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BBA7F6-F8BD-420E-BDCE-8233D512A81B}"/>
              </a:ext>
            </a:extLst>
          </p:cNvPr>
          <p:cNvSpPr/>
          <p:nvPr/>
        </p:nvSpPr>
        <p:spPr>
          <a:xfrm>
            <a:off x="280988" y="755650"/>
            <a:ext cx="8543925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0B025-161C-4E5E-8C96-FD3D804C007A}"/>
              </a:ext>
            </a:extLst>
          </p:cNvPr>
          <p:cNvSpPr/>
          <p:nvPr/>
        </p:nvSpPr>
        <p:spPr>
          <a:xfrm>
            <a:off x="0" y="1120775"/>
            <a:ext cx="9144000" cy="4222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78A004-2288-4A8C-A906-53205919F6BD}"/>
              </a:ext>
            </a:extLst>
          </p:cNvPr>
          <p:cNvCxnSpPr/>
          <p:nvPr/>
        </p:nvCxnSpPr>
        <p:spPr>
          <a:xfrm>
            <a:off x="342900" y="2422525"/>
            <a:ext cx="3959225" cy="15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4572000" y="1120809"/>
            <a:ext cx="4572000" cy="4224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0366" y="1209164"/>
            <a:ext cx="3935186" cy="1156139"/>
          </a:xfrm>
        </p:spPr>
        <p:txBody>
          <a:bodyPr/>
          <a:lstStyle>
            <a:lvl1pPr algn="l">
              <a:lnSpc>
                <a:spcPct val="80000"/>
              </a:lnSpc>
              <a:defRPr sz="195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342900" y="2557947"/>
            <a:ext cx="3958829" cy="1908175"/>
          </a:xfrm>
        </p:spPr>
        <p:txBody>
          <a:bodyPr/>
          <a:lstStyle>
            <a:lvl1pPr marL="0" indent="0">
              <a:buNone/>
              <a:defRPr sz="1350">
                <a:solidFill>
                  <a:schemeClr val="bg1"/>
                </a:solidFill>
                <a:latin typeface="+mj-lt"/>
              </a:defRPr>
            </a:lvl1pPr>
            <a:lvl2pPr marL="205740" indent="-137160">
              <a:buClr>
                <a:schemeClr val="bg1"/>
              </a:buClr>
              <a:buFont typeface="Arial" panose="020B0604020202020204" pitchFamily="34" charset="0"/>
              <a:buChar char="•"/>
              <a:defRPr sz="1500" b="1">
                <a:solidFill>
                  <a:schemeClr val="bg1"/>
                </a:solidFill>
              </a:defRPr>
            </a:lvl2pPr>
            <a:lvl3pPr marL="411480" indent="-13716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685800" indent="-13716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960120" indent="-13716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84CA3F3-DEEE-442A-A951-7AD8762E07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7A3455F-C906-48C6-A3D1-CF682BDF9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314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Outline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FA0614-85BA-4AE7-9392-BA760466A5BD}"/>
              </a:ext>
            </a:extLst>
          </p:cNvPr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7C6AF0-4E67-4073-97E5-EB4549D65850}"/>
              </a:ext>
            </a:extLst>
          </p:cNvPr>
          <p:cNvCxnSpPr/>
          <p:nvPr/>
        </p:nvCxnSpPr>
        <p:spPr>
          <a:xfrm flipV="1">
            <a:off x="342900" y="3662363"/>
            <a:ext cx="8458200" cy="31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68CA37-ED14-4024-BA71-F7399F638E86}"/>
              </a:ext>
            </a:extLst>
          </p:cNvPr>
          <p:cNvCxnSpPr/>
          <p:nvPr/>
        </p:nvCxnSpPr>
        <p:spPr>
          <a:xfrm>
            <a:off x="0" y="6475413"/>
            <a:ext cx="914400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78310" y="3714422"/>
            <a:ext cx="8261131" cy="1935264"/>
          </a:xfrm>
        </p:spPr>
        <p:txBody>
          <a:bodyPr/>
          <a:lstStyle>
            <a:lvl1pPr marL="171450" indent="-171450">
              <a:spcBef>
                <a:spcPts val="600"/>
              </a:spcBef>
              <a:buClr>
                <a:schemeClr val="bg1"/>
              </a:buClr>
              <a:buFont typeface="Arial" pitchFamily="34" charset="0"/>
              <a:buChar char="•"/>
              <a:defRPr sz="15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61664" y="2506309"/>
            <a:ext cx="8349093" cy="1156139"/>
          </a:xfrm>
        </p:spPr>
        <p:txBody>
          <a:bodyPr/>
          <a:lstStyle>
            <a:lvl1pPr algn="l">
              <a:lnSpc>
                <a:spcPct val="80000"/>
              </a:lnSpc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B58C530-AB5F-4AB1-9A06-DD408B5ACA0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65A084-F46E-43E9-B52D-87D7F9457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43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030318-BCA8-4B26-89F7-27E8A98B0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039E5C-5673-4F2A-B150-4418B43FF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A48FB8-0573-4CBD-97CB-2C76E5F967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ED111-8819-4A66-9924-3EC8875AA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42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EFF6558-4CAD-45E3-B397-216F0C129B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CCEC65-E974-41EC-9F20-67EBA041AF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F334C8B-349F-41FC-8CB9-071D88C8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ub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273843" y="487900"/>
            <a:ext cx="8330125" cy="297999"/>
          </a:xfrm>
        </p:spPr>
        <p:txBody>
          <a:bodyPr/>
          <a:lstStyle>
            <a:lvl1pPr marL="0" indent="0">
              <a:spcBef>
                <a:spcPts val="450"/>
              </a:spcBef>
              <a:buFontTx/>
              <a:buNone/>
              <a:defRPr sz="135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4"/>
          <p:cNvSpPr>
            <a:spLocks noGrp="1"/>
          </p:cNvSpPr>
          <p:nvPr>
            <p:ph type="title"/>
          </p:nvPr>
        </p:nvSpPr>
        <p:spPr>
          <a:xfrm>
            <a:off x="269081" y="97734"/>
            <a:ext cx="8334887" cy="4832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4B309-BE58-45C6-B3D1-1C5BBD1F1C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1B9C4EEE-CA59-4E14-88A3-B655D7D712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E237705-C2AA-48D2-88B7-77BE5E7407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8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115282"/>
            <a:ext cx="4116426" cy="454818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115" y="1115282"/>
            <a:ext cx="4118019" cy="454818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E30DF3-B5FE-482A-B3DD-3927686DA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5CDBED-B340-4A27-8776-A82A5F6662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6ACAC2-1DF5-486F-9479-E19C87741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430" y="885271"/>
            <a:ext cx="4040188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350" b="0" cap="none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98060"/>
            <a:ext cx="4040188" cy="4219575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026" y="885271"/>
            <a:ext cx="4041775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350" b="0" cap="none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98060"/>
            <a:ext cx="4041775" cy="4219575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C3239183-276F-43BA-A6DB-5F11A84E8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7E3EBE-E515-413C-8A49-3F96B04268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34A3C6F-4FA1-412A-BA3B-5933E81A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64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838852"/>
            <a:ext cx="9144000" cy="5619862"/>
          </a:xfrm>
          <a:solidFill>
            <a:schemeClr val="tx2"/>
          </a:solidFill>
          <a:ln>
            <a:noFill/>
          </a:ln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5A85B92-6AE6-4D62-9CB3-61C123DC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AF660-CE99-46A0-8198-7CD57D76D4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547213E-0994-46E8-91D7-C447A3E525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54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E25A9D-F476-4707-BC33-350A51CB7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FBBE2A-B26D-421A-8789-A9E68CE3B9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E29A0C7-5209-46AE-B0E0-35E08535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99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 (descripto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72694" y="903002"/>
            <a:ext cx="8345242" cy="574675"/>
          </a:xfrm>
        </p:spPr>
        <p:txBody>
          <a:bodyPr/>
          <a:lstStyle>
            <a:lvl1pPr marL="0" indent="0">
              <a:spcBef>
                <a:spcPts val="450"/>
              </a:spcBef>
              <a:buFontTx/>
              <a:buNone/>
              <a:defRPr sz="1350" b="0">
                <a:solidFill>
                  <a:srgbClr val="BFBFBF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85D60C9-D037-43CF-B8A6-F4C6D455F8F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5BE5250-76D0-48EA-A48F-B11745011B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F0A1771-A7EE-462E-9F67-4172CC347F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8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 (PL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967E7-5833-4186-96B0-F0DD4038C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B07F7C-C612-44AE-9655-6ACDBBC038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4D6-1A37-4EF3-8EE4-4842A495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1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E0AFF4-4532-4DC7-8CD2-AD4EA40F98FF}"/>
              </a:ext>
            </a:extLst>
          </p:cNvPr>
          <p:cNvSpPr/>
          <p:nvPr/>
        </p:nvSpPr>
        <p:spPr>
          <a:xfrm>
            <a:off x="314325" y="717550"/>
            <a:ext cx="8486775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BCFF68-2127-479E-A99A-FFDCD9DC2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AB03B-A37B-408D-B50D-5AED979543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DA74ADF-972D-4F3A-895D-789A8C36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90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Box Bar with Y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82A869-538F-4B46-B58D-6B9C1F386979}"/>
              </a:ext>
            </a:extLst>
          </p:cNvPr>
          <p:cNvSpPr/>
          <p:nvPr/>
        </p:nvSpPr>
        <p:spPr>
          <a:xfrm>
            <a:off x="0" y="1665288"/>
            <a:ext cx="9144000" cy="3563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0" y="1661407"/>
            <a:ext cx="4572000" cy="3566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985631" y="2534102"/>
            <a:ext cx="3729510" cy="357352"/>
          </a:xfrm>
        </p:spPr>
        <p:txBody>
          <a:bodyPr numCol="2" spcCol="91440"/>
          <a:lstStyle>
            <a:lvl1pPr marL="0" indent="0">
              <a:spcBef>
                <a:spcPts val="0"/>
              </a:spcBef>
              <a:buFontTx/>
              <a:buNone/>
              <a:defRPr sz="1350" cap="none" baseline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900"/>
            </a:lvl2pPr>
            <a:lvl3pPr marL="68580" indent="-68580">
              <a:buFont typeface="Arial" pitchFamily="34" charset="0"/>
              <a:buChar char="•"/>
              <a:defRPr sz="900" baseline="0"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985657" y="2891455"/>
            <a:ext cx="3734597" cy="1805934"/>
          </a:xfrm>
        </p:spPr>
        <p:txBody>
          <a:bodyPr spcCol="182880"/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20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975"/>
            </a:lvl2pPr>
            <a:lvl3pPr marL="68580" indent="-68580">
              <a:buFont typeface="Arial" pitchFamily="34" charset="0"/>
              <a:buChar char="•"/>
              <a:defRPr sz="900" baseline="0"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C309CD2-D0DA-4897-810F-08ADF3C9AE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71B793-B468-452B-9265-4CAB0922F1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63EA614-EEA3-4FF5-ACFA-7857F6E111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0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EDA717-4385-47B2-ACD5-09E9482EE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3EC26C-008D-4243-83E5-ADD32BFBB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6CE7EC-5B47-4CE6-AEF4-3B75680F6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996C3-C36F-4C74-B33D-5816C3162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667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Image Box and S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2">
            <a:extLst>
              <a:ext uri="{FF2B5EF4-FFF2-40B4-BE49-F238E27FC236}">
                <a16:creationId xmlns:a16="http://schemas.microsoft.com/office/drawing/2014/main" id="{B69E8AD5-6184-4240-8A36-0CADA5C473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5763" y="2444750"/>
            <a:ext cx="0" cy="2054225"/>
          </a:xfrm>
          <a:prstGeom prst="line">
            <a:avLst/>
          </a:prstGeom>
          <a:noFill/>
          <a:ln w="19050" cmpd="sng">
            <a:solidFill>
              <a:srgbClr val="424A59">
                <a:alpha val="20000"/>
              </a:srgbClr>
            </a:solidFill>
            <a:miter lim="400000"/>
            <a:headEnd/>
            <a:tailEnd/>
          </a:ln>
          <a:extLst>
            <a:ext uri="{909E8E84-426E-40dd-AFC4-6F175D3DCCD1}"/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endParaRPr lang="en-US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41131" y="2553751"/>
            <a:ext cx="3237192" cy="1860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415921" y="2025607"/>
            <a:ext cx="4048629" cy="2993571"/>
          </a:xfrm>
        </p:spPr>
        <p:txBody>
          <a:bodyPr anchor="ctr"/>
          <a:lstStyle>
            <a:lvl1pPr marL="0" indent="0">
              <a:buFontTx/>
              <a:buNone/>
              <a:defRPr sz="1350" cap="none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indent="0">
              <a:buFontTx/>
              <a:buNone/>
              <a:defRPr sz="1200"/>
            </a:lvl2pPr>
            <a:lvl3pPr marL="205740">
              <a:defRPr sz="10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72306" y="903002"/>
            <a:ext cx="8345242" cy="574675"/>
          </a:xfrm>
        </p:spPr>
        <p:txBody>
          <a:bodyPr/>
          <a:lstStyle>
            <a:lvl1pPr marL="0" indent="0">
              <a:spcBef>
                <a:spcPts val="450"/>
              </a:spcBef>
              <a:buFontTx/>
              <a:buNone/>
              <a:defRPr sz="1350" b="0">
                <a:solidFill>
                  <a:srgbClr val="BFBFBF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23D7536-188C-41AB-A97A-EC21448DDC2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FEC4DE1-5F42-4A72-8624-533067D53E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6CBE5AE-C70B-4ED4-ADC6-C76E59943EC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59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Image Box and S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2">
            <a:extLst>
              <a:ext uri="{FF2B5EF4-FFF2-40B4-BE49-F238E27FC236}">
                <a16:creationId xmlns:a16="http://schemas.microsoft.com/office/drawing/2014/main" id="{69943614-BB19-44DE-9FE7-E8AD53BB58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5763" y="2444750"/>
            <a:ext cx="0" cy="2054225"/>
          </a:xfrm>
          <a:prstGeom prst="line">
            <a:avLst/>
          </a:prstGeom>
          <a:noFill/>
          <a:ln w="19050" cmpd="sng">
            <a:solidFill>
              <a:srgbClr val="424A59">
                <a:alpha val="20000"/>
              </a:srgbClr>
            </a:solidFill>
            <a:miter lim="400000"/>
            <a:headEnd/>
            <a:tailEnd/>
          </a:ln>
          <a:extLst>
            <a:ext uri="{909E8E84-426E-40dd-AFC4-6F175D3DCCD1}"/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endParaRPr lang="en-US">
              <a:ln w="3175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2178614" y="2230818"/>
            <a:ext cx="1796796" cy="23963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415921" y="2025607"/>
            <a:ext cx="4048629" cy="2993571"/>
          </a:xfrm>
        </p:spPr>
        <p:txBody>
          <a:bodyPr anchor="ctr"/>
          <a:lstStyle>
            <a:lvl1pPr marL="0" indent="0">
              <a:buFontTx/>
              <a:buNone/>
              <a:defRPr sz="1350" cap="none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indent="0">
              <a:buFontTx/>
              <a:buNone/>
              <a:defRPr sz="1200"/>
            </a:lvl2pPr>
            <a:lvl3pPr marL="205740">
              <a:defRPr sz="10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72301" y="903002"/>
            <a:ext cx="8345242" cy="574675"/>
          </a:xfrm>
        </p:spPr>
        <p:txBody>
          <a:bodyPr/>
          <a:lstStyle>
            <a:lvl1pPr marL="0" indent="0">
              <a:spcBef>
                <a:spcPts val="450"/>
              </a:spcBef>
              <a:buFontTx/>
              <a:buNone/>
              <a:defRPr sz="1350" b="0">
                <a:solidFill>
                  <a:srgbClr val="BFBFBF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C4B09B5-33D9-456E-ACBD-B54DD3B713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D39A67D-78CD-401F-9D28-62A7E55E4E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90C7AC9-2A91-4FBF-8D5E-8A25BFF6158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04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Image Box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51643" y="1741632"/>
            <a:ext cx="7812908" cy="20600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72694" y="901108"/>
            <a:ext cx="8345242" cy="574675"/>
          </a:xfrm>
        </p:spPr>
        <p:txBody>
          <a:bodyPr/>
          <a:lstStyle>
            <a:lvl1pPr marL="0" indent="0">
              <a:spcBef>
                <a:spcPts val="450"/>
              </a:spcBef>
              <a:buFontTx/>
              <a:buNone/>
              <a:defRPr sz="1350" b="0">
                <a:solidFill>
                  <a:srgbClr val="BFBFBF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63013" y="4067511"/>
            <a:ext cx="7801537" cy="2005243"/>
          </a:xfrm>
        </p:spPr>
        <p:txBody>
          <a:bodyPr/>
          <a:lstStyle>
            <a:lvl1pPr marL="0" indent="0">
              <a:buFontTx/>
              <a:buNone/>
              <a:defRPr sz="1350" cap="none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indent="0">
              <a:buFontTx/>
              <a:buNone/>
              <a:defRPr sz="1200"/>
            </a:lvl2pPr>
            <a:lvl3pPr marL="205740">
              <a:defRPr sz="10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A765253-34B6-4BDE-99C3-A95F22D648F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70954C9-7188-4C36-BCA2-0183CC1118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A6EDC38-7562-47FB-B5A2-ADA3E8C8B9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45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Image Box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51641" y="1731677"/>
            <a:ext cx="3531476" cy="2068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655192" y="3885987"/>
            <a:ext cx="3431367" cy="5938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685800" rtl="0" eaLnBrk="1" latinLnBrk="0" hangingPunct="1">
              <a:lnSpc>
                <a:spcPts val="900"/>
              </a:lnSpc>
              <a:spcBef>
                <a:spcPct val="0"/>
              </a:spcBef>
              <a:spcAft>
                <a:spcPts val="300"/>
              </a:spcAft>
              <a:buNone/>
              <a:defRPr lang="en-US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415921" y="1746206"/>
            <a:ext cx="4048629" cy="3907971"/>
          </a:xfrm>
        </p:spPr>
        <p:txBody>
          <a:bodyPr/>
          <a:lstStyle>
            <a:lvl1pPr marL="0" indent="0">
              <a:buFontTx/>
              <a:buNone/>
              <a:defRPr sz="1350" cap="none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indent="0">
              <a:buFontTx/>
              <a:buNone/>
              <a:defRPr sz="1200"/>
            </a:lvl2pPr>
            <a:lvl3pPr marL="205740">
              <a:defRPr sz="10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72306" y="903002"/>
            <a:ext cx="8345242" cy="574675"/>
          </a:xfrm>
        </p:spPr>
        <p:txBody>
          <a:bodyPr/>
          <a:lstStyle>
            <a:lvl1pPr marL="0" indent="0">
              <a:spcBef>
                <a:spcPts val="450"/>
              </a:spcBef>
              <a:buFontTx/>
              <a:buNone/>
              <a:defRPr sz="1350" b="0">
                <a:solidFill>
                  <a:srgbClr val="BFBFBF"/>
                </a:solidFill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4DD7B3E-311E-47A8-9517-C51DEB64FD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F1FF9C1-5559-4C11-80B2-DA9EC01FE8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00C90E7-2453-4FAF-A8FE-0289A8A649E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23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16">
            <a:extLst>
              <a:ext uri="{FF2B5EF4-FFF2-40B4-BE49-F238E27FC236}">
                <a16:creationId xmlns:a16="http://schemas.microsoft.com/office/drawing/2014/main" id="{4C93670B-24DB-4C9D-83E6-00F2F4C1B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1095375"/>
            <a:ext cx="3905250" cy="4648200"/>
          </a:xfrm>
          <a:prstGeom prst="rect">
            <a:avLst/>
          </a:prstGeom>
          <a:noFill/>
          <a:ln w="12700">
            <a:solidFill>
              <a:srgbClr val="D9D8D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Shape 1216">
            <a:extLst>
              <a:ext uri="{FF2B5EF4-FFF2-40B4-BE49-F238E27FC236}">
                <a16:creationId xmlns:a16="http://schemas.microsoft.com/office/drawing/2014/main" id="{ECC0760C-5954-4F57-A66C-576CECFB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1095375"/>
            <a:ext cx="3905250" cy="4648200"/>
          </a:xfrm>
          <a:prstGeom prst="rect">
            <a:avLst/>
          </a:prstGeom>
          <a:noFill/>
          <a:ln w="12700">
            <a:solidFill>
              <a:srgbClr val="D9D8D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11"/>
          </p:nvPr>
        </p:nvSpPr>
        <p:spPr>
          <a:xfrm>
            <a:off x="549980" y="1089402"/>
            <a:ext cx="3896257" cy="1910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555725" y="3691293"/>
            <a:ext cx="3884767" cy="2020243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555725" y="3079504"/>
            <a:ext cx="3884767" cy="5044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  <a:defRPr lang="en-US" sz="1200" b="0" kern="1200" cap="none" baseline="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4699497" y="1089402"/>
            <a:ext cx="3896257" cy="1910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4705242" y="3691293"/>
            <a:ext cx="3884767" cy="2020243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4705242" y="3079504"/>
            <a:ext cx="3884767" cy="5044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  <a:defRPr lang="en-US" sz="1200" b="0" kern="1200" cap="none" baseline="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CF20D41B-ABC8-4C77-BF8C-7852EECE54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B88A0A1-7BDF-4EE6-9C5F-94F6F9A59E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E4015F1-247A-4024-8C05-BDCD598C69A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02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216">
            <a:extLst>
              <a:ext uri="{FF2B5EF4-FFF2-40B4-BE49-F238E27FC236}">
                <a16:creationId xmlns:a16="http://schemas.microsoft.com/office/drawing/2014/main" id="{FE4E044F-6E64-4706-B8C8-1BFD70AB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1095375"/>
            <a:ext cx="2530475" cy="4651375"/>
          </a:xfrm>
          <a:prstGeom prst="rect">
            <a:avLst/>
          </a:prstGeom>
          <a:noFill/>
          <a:ln w="12700">
            <a:solidFill>
              <a:srgbClr val="D9D8D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6" name="Shape 1216">
            <a:extLst>
              <a:ext uri="{FF2B5EF4-FFF2-40B4-BE49-F238E27FC236}">
                <a16:creationId xmlns:a16="http://schemas.microsoft.com/office/drawing/2014/main" id="{62B95F85-BEF9-4D86-8504-C0245B60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1095375"/>
            <a:ext cx="2528887" cy="4651375"/>
          </a:xfrm>
          <a:prstGeom prst="rect">
            <a:avLst/>
          </a:prstGeom>
          <a:noFill/>
          <a:ln w="12700">
            <a:solidFill>
              <a:srgbClr val="D9D8D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7" name="Shape 1216">
            <a:extLst>
              <a:ext uri="{FF2B5EF4-FFF2-40B4-BE49-F238E27FC236}">
                <a16:creationId xmlns:a16="http://schemas.microsoft.com/office/drawing/2014/main" id="{8E55DF95-CBDD-440E-9D98-EC2F63DA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1095375"/>
            <a:ext cx="2530475" cy="4651375"/>
          </a:xfrm>
          <a:prstGeom prst="rect">
            <a:avLst/>
          </a:prstGeom>
          <a:noFill/>
          <a:ln w="12700">
            <a:solidFill>
              <a:srgbClr val="D9D8D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11"/>
          </p:nvPr>
        </p:nvSpPr>
        <p:spPr>
          <a:xfrm>
            <a:off x="545856" y="1089402"/>
            <a:ext cx="2523880" cy="1910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549579" y="3691293"/>
            <a:ext cx="2516435" cy="2026593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549579" y="3079504"/>
            <a:ext cx="2516435" cy="5044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  <a:defRPr lang="en-US" sz="1200" b="0" kern="1200" cap="none" baseline="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3306038" y="1089402"/>
            <a:ext cx="2523880" cy="1910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309761" y="3691293"/>
            <a:ext cx="2516435" cy="2026593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3309761" y="3079504"/>
            <a:ext cx="2516435" cy="5044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  <a:defRPr lang="en-US" sz="1200" b="0" kern="1200" cap="none" baseline="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19"/>
          </p:nvPr>
        </p:nvSpPr>
        <p:spPr>
          <a:xfrm>
            <a:off x="6061392" y="1089402"/>
            <a:ext cx="2523880" cy="1910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6065116" y="3691293"/>
            <a:ext cx="2516435" cy="2026593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065116" y="3079504"/>
            <a:ext cx="2516435" cy="5044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  <a:defRPr lang="en-US" sz="1200" b="0" kern="1200" cap="none" baseline="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F018AAAB-764B-49C2-BE7B-E9C17F87A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9F8A2910-06F9-4063-AD4E-B088D4FB9C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035DB1F-3A2C-4058-929F-094629ADC9A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216">
            <a:extLst>
              <a:ext uri="{FF2B5EF4-FFF2-40B4-BE49-F238E27FC236}">
                <a16:creationId xmlns:a16="http://schemas.microsoft.com/office/drawing/2014/main" id="{1028129D-93F5-4716-8206-9E578774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087438"/>
            <a:ext cx="1855788" cy="4656137"/>
          </a:xfrm>
          <a:prstGeom prst="rect">
            <a:avLst/>
          </a:prstGeom>
          <a:noFill/>
          <a:ln w="12700">
            <a:solidFill>
              <a:srgbClr val="D9D8D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6" name="Shape 1216">
            <a:extLst>
              <a:ext uri="{FF2B5EF4-FFF2-40B4-BE49-F238E27FC236}">
                <a16:creationId xmlns:a16="http://schemas.microsoft.com/office/drawing/2014/main" id="{28903A10-9A0D-446F-86DF-8B047FC94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1087438"/>
            <a:ext cx="1855787" cy="4656137"/>
          </a:xfrm>
          <a:prstGeom prst="rect">
            <a:avLst/>
          </a:prstGeom>
          <a:noFill/>
          <a:ln w="12700">
            <a:solidFill>
              <a:srgbClr val="D9D8D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0" name="Shape 1216">
            <a:extLst>
              <a:ext uri="{FF2B5EF4-FFF2-40B4-BE49-F238E27FC236}">
                <a16:creationId xmlns:a16="http://schemas.microsoft.com/office/drawing/2014/main" id="{05FD45C6-A0F7-46F4-B349-C9D0EA7EB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63" y="1087438"/>
            <a:ext cx="1854200" cy="4656137"/>
          </a:xfrm>
          <a:prstGeom prst="rect">
            <a:avLst/>
          </a:prstGeom>
          <a:noFill/>
          <a:ln w="12700">
            <a:solidFill>
              <a:srgbClr val="D9D8D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1" name="Shape 1216">
            <a:extLst>
              <a:ext uri="{FF2B5EF4-FFF2-40B4-BE49-F238E27FC236}">
                <a16:creationId xmlns:a16="http://schemas.microsoft.com/office/drawing/2014/main" id="{DD702E42-E042-41D8-AA6E-B55F28250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88" y="1087438"/>
            <a:ext cx="1855787" cy="4656137"/>
          </a:xfrm>
          <a:prstGeom prst="rect">
            <a:avLst/>
          </a:prstGeom>
          <a:noFill/>
          <a:ln w="12700">
            <a:solidFill>
              <a:srgbClr val="D9D8DC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11"/>
          </p:nvPr>
        </p:nvSpPr>
        <p:spPr>
          <a:xfrm>
            <a:off x="551520" y="1092009"/>
            <a:ext cx="1851436" cy="19086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554251" y="3694333"/>
            <a:ext cx="1845975" cy="20172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554251" y="3074228"/>
            <a:ext cx="1845975" cy="5044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  <a:defRPr lang="en-US" sz="1200" b="0" kern="1200" cap="none" baseline="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2613768" y="1092009"/>
            <a:ext cx="1851436" cy="19086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2611481" y="3694333"/>
            <a:ext cx="1845975" cy="20172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2611481" y="3074228"/>
            <a:ext cx="1845975" cy="5044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  <a:defRPr lang="en-US" sz="1200" b="0" kern="1200" cap="none" baseline="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19"/>
          </p:nvPr>
        </p:nvSpPr>
        <p:spPr>
          <a:xfrm>
            <a:off x="4680387" y="1092009"/>
            <a:ext cx="1851436" cy="19086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4680989" y="3694333"/>
            <a:ext cx="1845975" cy="20172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4680989" y="3074228"/>
            <a:ext cx="1845975" cy="5044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  <a:defRPr lang="en-US" sz="1200" b="0" kern="1200" cap="none" baseline="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23"/>
          </p:nvPr>
        </p:nvSpPr>
        <p:spPr>
          <a:xfrm>
            <a:off x="6748602" y="1092009"/>
            <a:ext cx="1851436" cy="19086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t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4"/>
          </p:nvPr>
        </p:nvSpPr>
        <p:spPr>
          <a:xfrm>
            <a:off x="6749204" y="3694333"/>
            <a:ext cx="1845975" cy="201720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lang="en-US" sz="1050" kern="1200" dirty="0" smtClean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6749204" y="3074228"/>
            <a:ext cx="1845975" cy="50449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  <a:defRPr lang="en-US" sz="1200" b="0" kern="1200" cap="none" baseline="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2pPr>
            <a:lvl3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3pPr>
            <a:lvl4pPr marL="0" algn="l" defTabSz="685800" rtl="0" eaLnBrk="1" latinLnBrk="0" hangingPunct="1">
              <a:defRPr lang="en-US" sz="1050" kern="1200" dirty="0" smtClean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4pPr>
            <a:lvl5pPr marL="0" algn="l" defTabSz="685800" rtl="0" eaLnBrk="1" latinLnBrk="0" hangingPunct="1">
              <a:defRPr lang="en-US" sz="1050" kern="1200" dirty="0">
                <a:solidFill>
                  <a:srgbClr val="F2F2F2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BEF2F461-60DB-4D61-B639-E9107A815DF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931AD076-E664-43E1-8A1E-1B2DCEE9258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16E9AD33-0F8E-4F7E-A490-791840E6145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19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Layout with Text Box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63013" y="4067511"/>
            <a:ext cx="7801537" cy="2005243"/>
          </a:xfrm>
        </p:spPr>
        <p:txBody>
          <a:bodyPr/>
          <a:lstStyle>
            <a:lvl1pPr marL="0" indent="0">
              <a:buFontTx/>
              <a:buNone/>
              <a:defRPr sz="1350" cap="none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marL="0" indent="0">
              <a:buFontTx/>
              <a:buNone/>
              <a:defRPr sz="1200"/>
            </a:lvl2pPr>
            <a:lvl3pPr marL="205740">
              <a:defRPr sz="105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436E26-DE69-43D6-9F26-813143C554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8743CCA-4E44-45B5-AC6B-1C956D6D09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2358F68-DBAE-49A3-9A27-D62FD11A035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2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sons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">
            <a:extLst>
              <a:ext uri="{FF2B5EF4-FFF2-40B4-BE49-F238E27FC236}">
                <a16:creationId xmlns:a16="http://schemas.microsoft.com/office/drawing/2014/main" id="{EB0FE924-4F3E-4FD4-BEA7-37E71BB9CA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475" y="2820988"/>
            <a:ext cx="0" cy="1200150"/>
          </a:xfrm>
          <a:prstGeom prst="line">
            <a:avLst/>
          </a:prstGeom>
          <a:noFill/>
          <a:ln w="9525">
            <a:solidFill>
              <a:schemeClr val="tx2">
                <a:alpha val="7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237A7-45B2-4405-94F4-78106AAF802A}"/>
              </a:ext>
            </a:extLst>
          </p:cNvPr>
          <p:cNvSpPr/>
          <p:nvPr/>
        </p:nvSpPr>
        <p:spPr>
          <a:xfrm>
            <a:off x="342900" y="755650"/>
            <a:ext cx="8480425" cy="30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41989D-3284-43DB-9060-7BFF82F5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248025"/>
            <a:ext cx="2606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95168" y="1563210"/>
            <a:ext cx="3771900" cy="379095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97216FB-8C36-4590-89EB-68402145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A5EC2-3E2C-42DD-B83E-58F3C430F7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5DA7050-C126-4559-9D6B-EA6CCC1326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84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27" y="357190"/>
            <a:ext cx="8102600" cy="498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DBBA39D-CD30-485A-A009-58E12E4D6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B90EA8-A211-4358-8629-B11AA8263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16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BE782-B751-4088-B182-D18B6AF8A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FA1165-F55C-489E-A636-A46A764F8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06DE8-918D-4A16-80D4-CB080A505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9B54E-59B3-40C3-98D8-B32D64748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893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2340" y="357810"/>
            <a:ext cx="8002359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2341" y="1005840"/>
            <a:ext cx="8002360" cy="5308600"/>
          </a:xfrm>
          <a:prstGeom prst="rect">
            <a:avLst/>
          </a:prstGeom>
        </p:spPr>
        <p:txBody>
          <a:bodyPr/>
          <a:lstStyle>
            <a:lvl4pPr marL="1200150" indent="-171450">
              <a:buClr>
                <a:schemeClr val="accent2"/>
              </a:buClr>
              <a:buFont typeface="Arial" panose="020B0604020202020204" pitchFamily="34" charset="0"/>
              <a:buChar char="-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2"/>
              </a:buCl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3FBCB5-65A1-4455-A477-D175C1A9B3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CB04F07-3CFA-4942-9548-4D888D7B5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08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47F019-0AB5-483D-841E-A0EAAFD75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41CC42-CF80-4CBF-BEF2-26665C4A0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B371C2-3E74-414C-AD00-D6A0A0E4D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0F19C-6DCC-40AA-B539-7E7A98800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92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420545-E2A5-4941-8FE0-E583ADEF6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88E93C-E648-4DEA-9DD4-7E6FD8C3B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DEEA34-8478-40A0-9344-855F1E96C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4DE65-B3DD-4F5C-9330-CA811D17C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3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B91ADA-B2C3-4448-9F17-14C403242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7F6A4F-5E6A-419C-9B78-887D72440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06B738-482C-4F77-97B0-50A5678DF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843F1-0A81-4ECF-8C09-BCFD2919B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7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71E85-210E-4FF5-9905-5EF7C8F55F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40A60-BBEE-4403-B56C-B35B760BB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36080-1114-4A6A-AE54-F3E1AA12C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2D6F3-C1F4-4DAA-90E0-006586989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7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7E77E-2C19-48E4-9991-B29280D83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3CE15-DCAE-4164-ACA5-B01F584FA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893554-6180-41CC-938A-F51AD565D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09B6F-E326-4968-8E8C-88A68023A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27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2D146E-2805-4A56-A958-33866C3A4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6237DA-10A4-4AE3-88D3-6AFC40929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A397E6-52E8-44EE-B7C3-1273FE1896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A723F7-D82E-4F30-9513-2D2D924ECC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5CDDE0-0066-4086-902D-1091851609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A640188-BBB9-4B4B-AD8C-1CDCE0F3D4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  <p:sldLayoutId id="214748444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ECE33B-E433-47E3-A9A1-7F8A6CF08AAE}"/>
              </a:ext>
            </a:extLst>
          </p:cNvPr>
          <p:cNvSpPr/>
          <p:nvPr/>
        </p:nvSpPr>
        <p:spPr>
          <a:xfrm>
            <a:off x="0" y="6473825"/>
            <a:ext cx="9144000" cy="381000"/>
          </a:xfrm>
          <a:prstGeom prst="rect">
            <a:avLst/>
          </a:prstGeom>
          <a:solidFill>
            <a:srgbClr val="BFBFB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6EA2CD-441E-4834-AAD2-AC9CA471F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47625"/>
            <a:ext cx="85296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249902E-A455-421C-9689-3B01D8584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116013"/>
            <a:ext cx="84550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22246B8-D4BA-47B0-AEEE-597EE6BF44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3925" y="6537325"/>
            <a:ext cx="254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latin typeface="Franklin Gothic Demi" panose="020B0703020102020204" pitchFamily="34" charset="0"/>
              </a:defRPr>
            </a:lvl1pPr>
          </a:lstStyle>
          <a:p>
            <a:fld id="{B12296BC-4B8A-493D-99C7-A2346D0FCAC3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8AE1D8-0408-4537-B704-EE9491EEE863}"/>
              </a:ext>
            </a:extLst>
          </p:cNvPr>
          <p:cNvCxnSpPr/>
          <p:nvPr/>
        </p:nvCxnSpPr>
        <p:spPr>
          <a:xfrm>
            <a:off x="342900" y="844550"/>
            <a:ext cx="8458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2">
            <a:extLst>
              <a:ext uri="{FF2B5EF4-FFF2-40B4-BE49-F238E27FC236}">
                <a16:creationId xmlns:a16="http://schemas.microsoft.com/office/drawing/2014/main" id="{9D3FD5C2-BE1C-4854-8D18-E11375A5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611938"/>
            <a:ext cx="78263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0D95E2-8F5C-4831-BD8E-FBB617A51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92238" y="6538913"/>
            <a:ext cx="6721475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5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r>
              <a:rPr lang="en-US"/>
              <a:t>Presentation Title </a:t>
            </a:r>
            <a:r>
              <a:rPr lang="en-US">
                <a:latin typeface="Franklin Gothic Book" pitchFamily="34" charset="0"/>
              </a:rPr>
              <a:t>Optional Subtitle</a:t>
            </a:r>
            <a:r>
              <a:rPr lang="en-US" sz="675">
                <a:latin typeface="Franklin Gothic Book" pitchFamily="34" charset="0"/>
              </a:rPr>
              <a:t> </a:t>
            </a:r>
            <a:r>
              <a:rPr lang="en-US" sz="675">
                <a:solidFill>
                  <a:schemeClr val="bg1"/>
                </a:solidFill>
                <a:latin typeface="Franklin Gothic Book" pitchFamily="34" charset="0"/>
              </a:rPr>
              <a:t>  </a:t>
            </a:r>
            <a:r>
              <a:rPr lang="en-US" sz="675">
                <a:solidFill>
                  <a:schemeClr val="tx2"/>
                </a:solidFill>
                <a:latin typeface="Franklin Gothic Book" pitchFamily="34" charset="0"/>
              </a:rPr>
              <a:t>Company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58" r:id="rId13"/>
    <p:sldLayoutId id="2147484459" r:id="rId14"/>
    <p:sldLayoutId id="2147484460" r:id="rId15"/>
    <p:sldLayoutId id="2147484461" r:id="rId16"/>
    <p:sldLayoutId id="2147484462" r:id="rId17"/>
    <p:sldLayoutId id="2147484463" r:id="rId18"/>
    <p:sldLayoutId id="2147484464" r:id="rId19"/>
    <p:sldLayoutId id="2147484465" r:id="rId20"/>
    <p:sldLayoutId id="2147484466" r:id="rId21"/>
    <p:sldLayoutId id="2147484467" r:id="rId22"/>
    <p:sldLayoutId id="2147484468" r:id="rId23"/>
    <p:sldLayoutId id="2147484469" r:id="rId24"/>
    <p:sldLayoutId id="2147484470" r:id="rId2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19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Franklin Gothic Demi" panose="020B07030201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Franklin Gothic Demi" panose="020B07030201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Franklin Gothic Demi" panose="020B07030201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Franklin Gothic Demi" panose="020B07030201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FFFFFF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FFFFFF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FFFFFF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025">
          <a:solidFill>
            <a:srgbClr val="FFFFFF"/>
          </a:solidFill>
          <a:latin typeface="Arial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105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500">
          <a:solidFill>
            <a:srgbClr val="262626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200">
          <a:solidFill>
            <a:schemeClr val="tx2"/>
          </a:solidFill>
          <a:latin typeface="+mn-lt"/>
        </a:defRPr>
      </a:lvl2pPr>
      <a:lvl3pPr marL="822325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000">
          <a:solidFill>
            <a:schemeClr val="tx2"/>
          </a:solidFill>
          <a:latin typeface="+mn-lt"/>
        </a:defRPr>
      </a:lvl3pPr>
      <a:lvl4pPr marL="1165225" indent="-136525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000">
          <a:solidFill>
            <a:schemeClr val="tx2"/>
          </a:solidFill>
          <a:latin typeface="+mn-lt"/>
        </a:defRPr>
      </a:lvl4pPr>
      <a:lvl5pPr marL="1508125" indent="-136525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1000">
          <a:solidFill>
            <a:schemeClr val="tx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3C3C3C"/>
        </a:buClr>
        <a:buFont typeface="Wingdings" pitchFamily="2" charset="2"/>
        <a:buChar char="§"/>
        <a:defRPr sz="1275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3C3C3C"/>
        </a:buClr>
        <a:buFont typeface="Wingdings" pitchFamily="2" charset="2"/>
        <a:buChar char="§"/>
        <a:defRPr sz="1275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3C3C3C"/>
        </a:buClr>
        <a:buFont typeface="Wingdings" pitchFamily="2" charset="2"/>
        <a:buChar char="§"/>
        <a:defRPr sz="1275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3C3C3C"/>
        </a:buClr>
        <a:buFont typeface="Wingdings" pitchFamily="2" charset="2"/>
        <a:buChar char="§"/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p397@cornell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F6E24C5-351E-4BC9-9926-CE2CD89E1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457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cs typeface="+mj-cs"/>
              </a:rPr>
              <a:t>Adirondack Flora </a:t>
            </a:r>
            <a:r>
              <a:rPr lang="en-US" sz="3600" b="1" dirty="0">
                <a:cs typeface="+mj-cs"/>
              </a:rPr>
              <a:t>(EFB327)</a:t>
            </a:r>
            <a:br>
              <a:rPr lang="en-US" b="1" dirty="0">
                <a:cs typeface="+mj-cs"/>
              </a:rPr>
            </a:br>
            <a:r>
              <a:rPr lang="en-US" sz="2800" b="1" dirty="0">
                <a:solidFill>
                  <a:schemeClr val="tx1"/>
                </a:solidFill>
                <a:cs typeface="+mj-cs"/>
              </a:rPr>
              <a:t>Dr. Niels Proctor</a:t>
            </a:r>
            <a:br>
              <a:rPr lang="en-US" b="1" dirty="0">
                <a:solidFill>
                  <a:schemeClr val="tx1"/>
                </a:solidFill>
                <a:cs typeface="+mj-cs"/>
              </a:rPr>
            </a:br>
            <a:r>
              <a:rPr lang="en-US" sz="1800" b="1" dirty="0">
                <a:solidFill>
                  <a:schemeClr val="tx1"/>
                </a:solidFill>
                <a:cs typeface="+mj-cs"/>
              </a:rPr>
              <a:t>Cornell Univ. College of Agriculture and Life Sciences</a:t>
            </a:r>
            <a:br>
              <a:rPr lang="en-US" sz="1800" b="1" dirty="0">
                <a:solidFill>
                  <a:schemeClr val="tx1"/>
                </a:solidFill>
                <a:cs typeface="+mj-cs"/>
              </a:rPr>
            </a:br>
            <a:r>
              <a:rPr lang="en-US" sz="1800" b="1" dirty="0">
                <a:solidFill>
                  <a:schemeClr val="tx1"/>
                </a:solidFill>
                <a:cs typeface="+mj-cs"/>
              </a:rPr>
              <a:t>School of Integrative Plant Science</a:t>
            </a:r>
            <a:br>
              <a:rPr lang="en-US" sz="1800" b="1" dirty="0">
                <a:solidFill>
                  <a:schemeClr val="tx1"/>
                </a:solidFill>
                <a:cs typeface="+mj-cs"/>
              </a:rPr>
            </a:br>
            <a:endParaRPr lang="en-US" sz="2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BDD7991-FDB5-4CCF-A964-04A5084870F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905000"/>
            <a:ext cx="3343275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cs typeface="+mn-cs"/>
              </a:rPr>
              <a:t>Recognize and identify regional vascular plants, and know their ecological characteristics</a:t>
            </a:r>
          </a:p>
          <a:p>
            <a:pPr eaLnBrk="1" hangingPunct="1">
              <a:defRPr/>
            </a:pPr>
            <a:r>
              <a:rPr lang="en-US" sz="2400" b="1" dirty="0">
                <a:cs typeface="+mn-cs"/>
              </a:rPr>
              <a:t>Recognize and understand regional plant community types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6E24C5-351E-4BC9-9926-CE2CD89E1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609600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800" b="1" kern="0" dirty="0">
                <a:solidFill>
                  <a:schemeClr val="tx1"/>
                </a:solidFill>
                <a:cs typeface="+mj-cs"/>
              </a:rPr>
              <a:t>Satisfies EFB Plant Diversity or Field Study Requirements. </a:t>
            </a:r>
            <a:br>
              <a:rPr lang="en-US" sz="1800" b="1" kern="0" dirty="0">
                <a:solidFill>
                  <a:schemeClr val="tx1"/>
                </a:solidFill>
                <a:cs typeface="+mj-cs"/>
              </a:rPr>
            </a:br>
            <a:endParaRPr lang="en-US" sz="2000" b="1" kern="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9703" name="Picture 4" descr="adirondacks">
            <a:extLst>
              <a:ext uri="{FF2B5EF4-FFF2-40B4-BE49-F238E27FC236}">
                <a16:creationId xmlns:a16="http://schemas.microsoft.com/office/drawing/2014/main" id="{C13FEE75-CB03-40A4-91EF-46AFE168E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4" y="1905000"/>
            <a:ext cx="51308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897E689-6F36-45A3-A546-559F419D0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Specific Objectives/Skills: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28365A2-5932-4B5B-989D-698672560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Know ~150 spp., 25 families of vascular plants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Learn to use a technical dichotomous key to identify unknowns</a:t>
            </a:r>
          </a:p>
          <a:p>
            <a:pPr eaLnBrk="1" hangingPunct="1">
              <a:defRPr/>
            </a:pPr>
            <a:r>
              <a:rPr lang="en-US" b="1" dirty="0">
                <a:cs typeface="+mn-cs"/>
              </a:rPr>
              <a:t>Understand the topo-edaphic factors influencing distributions of species and community types within the Adirondacks</a:t>
            </a: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b="1" dirty="0">
              <a:cs typeface="+mn-cs"/>
            </a:endParaRPr>
          </a:p>
          <a:p>
            <a:pPr eaLnBrk="1" hangingPunct="1">
              <a:defRPr/>
            </a:pPr>
            <a:endParaRPr lang="en-US" b="1" dirty="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A24AFB4D-927A-4F51-9EE1-A26747644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9700"/>
            <a:ext cx="4622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Unique systems</a:t>
            </a:r>
          </a:p>
        </p:txBody>
      </p:sp>
      <p:pic>
        <p:nvPicPr>
          <p:cNvPr id="33794" name="Picture 10" descr="Altona Jack Pine Barrens&#10;">
            <a:extLst>
              <a:ext uri="{FF2B5EF4-FFF2-40B4-BE49-F238E27FC236}">
                <a16:creationId xmlns:a16="http://schemas.microsoft.com/office/drawing/2014/main" id="{533774F9-2C16-43C2-A4E8-C67726959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49704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8">
            <a:extLst>
              <a:ext uri="{FF2B5EF4-FFF2-40B4-BE49-F238E27FC236}">
                <a16:creationId xmlns:a16="http://schemas.microsoft.com/office/drawing/2014/main" id="{A24AFB4D-927A-4F51-9EE1-A26747644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562600"/>
            <a:ext cx="624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chemeClr val="tx1"/>
                </a:solidFill>
                <a:cs typeface="+mj-cs"/>
              </a:rPr>
              <a:t>Altona Jack Pine Barrens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A7FD943-D19D-462B-9E39-A3584BB3D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12725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Disturbance &amp; Succession</a:t>
            </a:r>
          </a:p>
        </p:txBody>
      </p:sp>
      <p:pic>
        <p:nvPicPr>
          <p:cNvPr id="34819" name="Picture 1" descr="students in the field">
            <a:extLst>
              <a:ext uri="{FF2B5EF4-FFF2-40B4-BE49-F238E27FC236}">
                <a16:creationId xmlns:a16="http://schemas.microsoft.com/office/drawing/2014/main" id="{FF7D0704-57DB-41ED-8BBE-16BEB726E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103563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students in the field">
            <a:extLst>
              <a:ext uri="{FF2B5EF4-FFF2-40B4-BE49-F238E27FC236}">
                <a16:creationId xmlns:a16="http://schemas.microsoft.com/office/drawing/2014/main" id="{DB495584-A927-4C60-A7DA-E7647A31D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6842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A24AFB4D-927A-4F51-9EE1-A26747644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39700"/>
            <a:ext cx="4622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Old growth</a:t>
            </a:r>
          </a:p>
        </p:txBody>
      </p:sp>
      <p:pic>
        <p:nvPicPr>
          <p:cNvPr id="35843" name="Picture 4" descr="A tall tree with green leaves&#10;&#10;">
            <a:extLst>
              <a:ext uri="{FF2B5EF4-FFF2-40B4-BE49-F238E27FC236}">
                <a16:creationId xmlns:a16="http://schemas.microsoft.com/office/drawing/2014/main" id="{86A8883D-FD0A-481C-AFF0-3C236F07D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90550"/>
            <a:ext cx="37592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 descr="old growth forest">
            <a:extLst>
              <a:ext uri="{FF2B5EF4-FFF2-40B4-BE49-F238E27FC236}">
                <a16:creationId xmlns:a16="http://schemas.microsoft.com/office/drawing/2014/main" id="{5B26BE9F-654A-45D5-9D8D-887CD82C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447800"/>
            <a:ext cx="3403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A703DDAC-8A52-4A4D-94AB-1BCD8F1FB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9288" y="304800"/>
            <a:ext cx="327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Wetlands</a:t>
            </a:r>
          </a:p>
        </p:txBody>
      </p:sp>
      <p:pic>
        <p:nvPicPr>
          <p:cNvPr id="36867" name="Picture 1" descr="A group of people in a field&#10;&#10;">
            <a:extLst>
              <a:ext uri="{FF2B5EF4-FFF2-40B4-BE49-F238E27FC236}">
                <a16:creationId xmlns:a16="http://schemas.microsoft.com/office/drawing/2014/main" id="{66972467-4BA4-43CB-9695-CC5350920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21666" b="24445"/>
          <a:stretch>
            <a:fillRect/>
          </a:stretch>
        </p:blipFill>
        <p:spPr bwMode="auto">
          <a:xfrm>
            <a:off x="381000" y="1562100"/>
            <a:ext cx="381158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A river with green bushes and trees&#10;&#10;">
            <a:extLst>
              <a:ext uri="{FF2B5EF4-FFF2-40B4-BE49-F238E27FC236}">
                <a16:creationId xmlns:a16="http://schemas.microsoft.com/office/drawing/2014/main" id="{9D420B04-518D-4F3F-9B3B-9392445D5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A lake surrounded by trees&#10;&#10;">
            <a:extLst>
              <a:ext uri="{FF2B5EF4-FFF2-40B4-BE49-F238E27FC236}">
                <a16:creationId xmlns:a16="http://schemas.microsoft.com/office/drawing/2014/main" id="{69DF5639-A029-41AC-A663-C58E8F03F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61925"/>
            <a:ext cx="3746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6423866C-772C-40B7-8025-19812155F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5513" y="576263"/>
            <a:ext cx="39655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+mj-cs"/>
              </a:rPr>
              <a:t>Elevation Gradients</a:t>
            </a:r>
          </a:p>
        </p:txBody>
      </p:sp>
      <p:pic>
        <p:nvPicPr>
          <p:cNvPr id="37891" name="Picture 1" descr="A view of a mountain range from a forest&#10;&#10;">
            <a:extLst>
              <a:ext uri="{FF2B5EF4-FFF2-40B4-BE49-F238E27FC236}">
                <a16:creationId xmlns:a16="http://schemas.microsoft.com/office/drawing/2014/main" id="{7D9326DE-BF54-475F-9230-C97696943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52888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A forest of trees&#10;&#10;">
            <a:extLst>
              <a:ext uri="{FF2B5EF4-FFF2-40B4-BE49-F238E27FC236}">
                <a16:creationId xmlns:a16="http://schemas.microsoft.com/office/drawing/2014/main" id="{174A41F8-6A3A-4D63-8FE2-77194C6C2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810000"/>
            <a:ext cx="418941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 descr="A group of people walking down a dirt road&#10;&#10;">
            <a:extLst>
              <a:ext uri="{FF2B5EF4-FFF2-40B4-BE49-F238E27FC236}">
                <a16:creationId xmlns:a16="http://schemas.microsoft.com/office/drawing/2014/main" id="{7C77EBCA-80E1-42DD-BAA8-AB9721F73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61925"/>
            <a:ext cx="4152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8FD5CC-74A0-48F5-814E-28250F17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357561"/>
            <a:ext cx="8229600" cy="1143000"/>
          </a:xfrm>
        </p:spPr>
        <p:txBody>
          <a:bodyPr/>
          <a:lstStyle/>
          <a:p>
            <a:pPr rtl="0" eaLnBrk="1" fontAlgn="base" hangingPunct="1"/>
            <a:r>
              <a:rPr lang="en-US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Proficiency with technical keys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8484E7A-417E-46B1-A937-13FC0C32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14475"/>
            <a:ext cx="27114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i="1" kern="0" dirty="0" err="1">
                <a:solidFill>
                  <a:schemeClr val="tx1"/>
                </a:solidFill>
                <a:cs typeface="+mj-cs"/>
              </a:rPr>
              <a:t>Carex</a:t>
            </a:r>
            <a:r>
              <a:rPr lang="en-US" sz="2800" kern="0" dirty="0">
                <a:solidFill>
                  <a:schemeClr val="tx1"/>
                </a:solidFill>
                <a:cs typeface="+mj-cs"/>
              </a:rPr>
              <a:t> spp.? </a:t>
            </a:r>
          </a:p>
          <a:p>
            <a:pPr algn="r" eaLnBrk="1" hangingPunct="1">
              <a:defRPr/>
            </a:pPr>
            <a:endParaRPr lang="en-US" sz="2800" kern="0" dirty="0">
              <a:solidFill>
                <a:schemeClr val="tx1"/>
              </a:solidFill>
              <a:cs typeface="+mj-cs"/>
            </a:endParaRPr>
          </a:p>
          <a:p>
            <a:pPr algn="r" eaLnBrk="1" hangingPunct="1">
              <a:defRPr/>
            </a:pPr>
            <a:r>
              <a:rPr lang="en-US" sz="2800" kern="0" dirty="0">
                <a:solidFill>
                  <a:schemeClr val="tx1"/>
                </a:solidFill>
                <a:cs typeface="+mj-cs"/>
              </a:rPr>
              <a:t>or</a:t>
            </a:r>
          </a:p>
          <a:p>
            <a:pPr algn="r" eaLnBrk="1" hangingPunct="1">
              <a:defRPr/>
            </a:pPr>
            <a:endParaRPr lang="en-US" sz="2800" kern="0" dirty="0">
              <a:solidFill>
                <a:schemeClr val="tx1"/>
              </a:solidFill>
              <a:cs typeface="+mj-cs"/>
            </a:endParaRPr>
          </a:p>
          <a:p>
            <a:pPr algn="r" eaLnBrk="1" hangingPunct="1">
              <a:defRPr/>
            </a:pPr>
            <a:r>
              <a:rPr lang="en-US" sz="2800" i="1" kern="0" dirty="0">
                <a:solidFill>
                  <a:schemeClr val="tx1"/>
                </a:solidFill>
                <a:cs typeface="+mj-cs"/>
              </a:rPr>
              <a:t>C. </a:t>
            </a:r>
            <a:r>
              <a:rPr lang="en-US" sz="2800" i="1" kern="0" dirty="0" err="1">
                <a:solidFill>
                  <a:schemeClr val="tx1"/>
                </a:solidFill>
                <a:cs typeface="+mj-cs"/>
              </a:rPr>
              <a:t>arctata</a:t>
            </a:r>
            <a:r>
              <a:rPr lang="en-US" sz="2800" i="1" kern="0" dirty="0">
                <a:solidFill>
                  <a:schemeClr val="tx1"/>
                </a:solidFill>
                <a:cs typeface="+mj-cs"/>
              </a:rPr>
              <a:t>, </a:t>
            </a:r>
          </a:p>
          <a:p>
            <a:pPr algn="r" eaLnBrk="1" hangingPunct="1">
              <a:defRPr/>
            </a:pPr>
            <a:r>
              <a:rPr lang="en-US" sz="2800" i="1" kern="0" dirty="0">
                <a:solidFill>
                  <a:schemeClr val="tx1"/>
                </a:solidFill>
                <a:cs typeface="+mj-cs"/>
              </a:rPr>
              <a:t>C. </a:t>
            </a:r>
            <a:r>
              <a:rPr lang="en-US" sz="2800" i="1" kern="0" dirty="0" err="1">
                <a:solidFill>
                  <a:schemeClr val="tx1"/>
                </a:solidFill>
                <a:cs typeface="+mj-cs"/>
              </a:rPr>
              <a:t>gynandra</a:t>
            </a:r>
            <a:endParaRPr lang="en-US" sz="2800" b="1" i="1" kern="0" dirty="0">
              <a:cs typeface="+mj-cs"/>
            </a:endParaRPr>
          </a:p>
        </p:txBody>
      </p:sp>
      <p:pic>
        <p:nvPicPr>
          <p:cNvPr id="38914" name="Picture 5" descr="Image result for carex arctata">
            <a:extLst>
              <a:ext uri="{FF2B5EF4-FFF2-40B4-BE49-F238E27FC236}">
                <a16:creationId xmlns:a16="http://schemas.microsoft.com/office/drawing/2014/main" id="{EFBF6EB8-13A5-4C9D-AA68-67570F9B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53975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7" descr="Image result for carex fuscescens">
            <a:extLst>
              <a:ext uri="{FF2B5EF4-FFF2-40B4-BE49-F238E27FC236}">
                <a16:creationId xmlns:a16="http://schemas.microsoft.com/office/drawing/2014/main" id="{1D68BA51-7592-4ED0-A44B-2B364082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1603375"/>
            <a:ext cx="2971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8484E7A-417E-46B1-A937-13FC0C32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4341813"/>
            <a:ext cx="487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800" i="1" kern="0" dirty="0" err="1">
                <a:solidFill>
                  <a:schemeClr val="tx1"/>
                </a:solidFill>
                <a:cs typeface="+mj-cs"/>
              </a:rPr>
              <a:t>Dryopteris</a:t>
            </a:r>
            <a:r>
              <a:rPr lang="en-US" sz="2800" i="1" kern="0" dirty="0">
                <a:solidFill>
                  <a:schemeClr val="tx1"/>
                </a:solidFill>
                <a:cs typeface="+mj-cs"/>
              </a:rPr>
              <a:t> intermedia </a:t>
            </a:r>
            <a:r>
              <a:rPr lang="en-US" sz="2800" kern="0" dirty="0">
                <a:solidFill>
                  <a:schemeClr val="tx1"/>
                </a:solidFill>
                <a:cs typeface="+mj-cs"/>
              </a:rPr>
              <a:t>?</a:t>
            </a:r>
            <a:endParaRPr lang="en-US" sz="2800" i="1" kern="0" dirty="0">
              <a:solidFill>
                <a:schemeClr val="tx1"/>
              </a:solidFill>
              <a:cs typeface="+mj-cs"/>
            </a:endParaRPr>
          </a:p>
          <a:p>
            <a:pPr algn="l" eaLnBrk="1" hangingPunct="1">
              <a:defRPr/>
            </a:pPr>
            <a:r>
              <a:rPr lang="en-US" sz="2800" i="1" kern="0" dirty="0" err="1">
                <a:solidFill>
                  <a:schemeClr val="tx1"/>
                </a:solidFill>
                <a:cs typeface="+mj-cs"/>
              </a:rPr>
              <a:t>Dryopteris</a:t>
            </a:r>
            <a:r>
              <a:rPr lang="en-US" sz="2800" i="1" kern="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cs typeface="+mj-cs"/>
              </a:rPr>
              <a:t>carthusiana</a:t>
            </a:r>
            <a:r>
              <a:rPr lang="en-US" sz="2800" i="1" kern="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kern="0" dirty="0">
                <a:solidFill>
                  <a:schemeClr val="tx1"/>
                </a:solidFill>
              </a:rPr>
              <a:t>?</a:t>
            </a:r>
            <a:endParaRPr lang="en-US" sz="2800" i="1" kern="0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sz="2800" i="1" kern="0" dirty="0" err="1">
                <a:solidFill>
                  <a:schemeClr val="tx1"/>
                </a:solidFill>
                <a:cs typeface="+mj-cs"/>
              </a:rPr>
              <a:t>Dryopteris</a:t>
            </a:r>
            <a:r>
              <a:rPr lang="en-US" sz="2800" i="1" kern="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i="1" kern="0" dirty="0" err="1">
                <a:solidFill>
                  <a:schemeClr val="tx1"/>
                </a:solidFill>
                <a:cs typeface="+mj-cs"/>
              </a:rPr>
              <a:t>campyloptera</a:t>
            </a:r>
            <a:r>
              <a:rPr lang="en-US" sz="2800" i="1" kern="0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kern="0" dirty="0">
                <a:solidFill>
                  <a:schemeClr val="tx1"/>
                </a:solidFill>
              </a:rPr>
              <a:t>?</a:t>
            </a:r>
            <a:endParaRPr lang="en-US" sz="2800" i="1" kern="0" dirty="0">
              <a:solidFill>
                <a:schemeClr val="tx1"/>
              </a:solidFill>
            </a:endParaRPr>
          </a:p>
        </p:txBody>
      </p:sp>
      <p:pic>
        <p:nvPicPr>
          <p:cNvPr id="38918" name="Picture 4" descr="Dryopteris intermedia (Muhl. ex Willd.) Gray">
            <a:extLst>
              <a:ext uri="{FF2B5EF4-FFF2-40B4-BE49-F238E27FC236}">
                <a16:creationId xmlns:a16="http://schemas.microsoft.com/office/drawing/2014/main" id="{DCC504ED-2C96-44F5-8F6D-60AE0B37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4163"/>
            <a:ext cx="3135313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38484E7A-417E-46B1-A937-13FC0C329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762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tx1"/>
                </a:solidFill>
                <a:hlinkClick r:id="rId3"/>
              </a:rPr>
              <a:t>Questions?</a:t>
            </a:r>
            <a:endParaRPr lang="en-US" b="1" dirty="0">
              <a:cs typeface="+mj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484E7A-417E-46B1-A937-13FC0C32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78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u="sng" kern="0" dirty="0">
                <a:solidFill>
                  <a:schemeClr val="tx1"/>
                </a:solidFill>
                <a:hlinkClick r:id="rId3"/>
              </a:rPr>
              <a:t>np397@cornell.edu</a:t>
            </a:r>
            <a:endParaRPr lang="en-US" b="1" kern="0" dirty="0">
              <a:cs typeface="+mj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8484E7A-417E-46B1-A937-13FC0C32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971800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chemeClr val="tx1"/>
                </a:solidFill>
                <a:cs typeface="+mj-cs"/>
              </a:rPr>
              <a:t>Contact Dr. Niels Proctor</a:t>
            </a:r>
            <a:endParaRPr lang="en-US" b="1" kern="0" dirty="0"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5">
  <a:themeElements>
    <a:clrScheme name="Custom 6">
      <a:dk1>
        <a:sysClr val="windowText" lastClr="000000"/>
      </a:dk1>
      <a:lt1>
        <a:sysClr val="window" lastClr="FFFFFF"/>
      </a:lt1>
      <a:dk2>
        <a:srgbClr val="53565A"/>
      </a:dk2>
      <a:lt2>
        <a:srgbClr val="D9D9D9"/>
      </a:lt2>
      <a:accent1>
        <a:srgbClr val="0077C8"/>
      </a:accent1>
      <a:accent2>
        <a:srgbClr val="EA7600"/>
      </a:accent2>
      <a:accent3>
        <a:srgbClr val="04A9C7"/>
      </a:accent3>
      <a:accent4>
        <a:srgbClr val="F0B323"/>
      </a:accent4>
      <a:accent5>
        <a:srgbClr val="C8102E"/>
      </a:accent5>
      <a:accent6>
        <a:srgbClr val="43B02B"/>
      </a:accent6>
      <a:hlink>
        <a:srgbClr val="0077C8"/>
      </a:hlink>
      <a:folHlink>
        <a:srgbClr val="0077C8"/>
      </a:folHlink>
    </a:clrScheme>
    <a:fontScheme name="FG 201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Red and Yellow_v.3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A12830"/>
        </a:accent1>
        <a:accent2>
          <a:srgbClr val="F1AB00"/>
        </a:accent2>
        <a:accent3>
          <a:srgbClr val="FFFFFF"/>
        </a:accent3>
        <a:accent4>
          <a:srgbClr val="000000"/>
        </a:accent4>
        <a:accent5>
          <a:srgbClr val="CDACAD"/>
        </a:accent5>
        <a:accent6>
          <a:srgbClr val="DA9B00"/>
        </a:accent6>
        <a:hlink>
          <a:srgbClr val="003082"/>
        </a:hlink>
        <a:folHlink>
          <a:srgbClr val="3C8A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and Yellow_v.3 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5B82"/>
        </a:accent1>
        <a:accent2>
          <a:srgbClr val="C75B12"/>
        </a:accent2>
        <a:accent3>
          <a:srgbClr val="FFFFFF"/>
        </a:accent3>
        <a:accent4>
          <a:srgbClr val="000000"/>
        </a:accent4>
        <a:accent5>
          <a:srgbClr val="AAB5C1"/>
        </a:accent5>
        <a:accent6>
          <a:srgbClr val="B4520F"/>
        </a:accent6>
        <a:hlink>
          <a:srgbClr val="003082"/>
        </a:hlink>
        <a:folHlink>
          <a:srgbClr val="3C8A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and Yellow_v.3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3C8A2E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AFC4AD"/>
        </a:accent5>
        <a:accent6>
          <a:srgbClr val="D99B00"/>
        </a:accent6>
        <a:hlink>
          <a:srgbClr val="003082"/>
        </a:hlink>
        <a:folHlink>
          <a:srgbClr val="9A1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5" id="{EC64EC96-0AB9-4AC5-9080-768988D10DF6}" vid="{217373AA-6A2E-4A15-B21B-609FA49404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159</Words>
  <Application>Microsoft Office PowerPoint</Application>
  <PresentationFormat>On-screen Show (4:3)</PresentationFormat>
  <Paragraphs>34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ＭＳ Ｐゴシック</vt:lpstr>
      <vt:lpstr>Calibri</vt:lpstr>
      <vt:lpstr>Franklin Gothic Demi</vt:lpstr>
      <vt:lpstr>Franklin Gothic Book</vt:lpstr>
      <vt:lpstr>Wingdings</vt:lpstr>
      <vt:lpstr>Verdana</vt:lpstr>
      <vt:lpstr>Default Design</vt:lpstr>
      <vt:lpstr>Theme5</vt:lpstr>
      <vt:lpstr>Adirondack Flora (EFB327) Dr. Niels Proctor Cornell Univ. College of Agriculture and Life Sciences School of Integrative Plant Science </vt:lpstr>
      <vt:lpstr>Specific Objectives/Skills:</vt:lpstr>
      <vt:lpstr>Unique systems</vt:lpstr>
      <vt:lpstr>Disturbance &amp; Succession</vt:lpstr>
      <vt:lpstr>Old growth</vt:lpstr>
      <vt:lpstr>Wetlands</vt:lpstr>
      <vt:lpstr>Elevation Gradients</vt:lpstr>
      <vt:lpstr>Proficiency with technical keys </vt:lpstr>
      <vt:lpstr>Questions?</vt:lpstr>
    </vt:vector>
  </TitlesOfParts>
  <Company>ESF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</dc:creator>
  <cp:lastModifiedBy>Joel M. Shaw</cp:lastModifiedBy>
  <cp:revision>43</cp:revision>
  <dcterms:created xsi:type="dcterms:W3CDTF">2003-02-11T01:08:43Z</dcterms:created>
  <dcterms:modified xsi:type="dcterms:W3CDTF">2021-01-05T19:08:47Z</dcterms:modified>
</cp:coreProperties>
</file>