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311" r:id="rId2"/>
    <p:sldId id="337" r:id="rId3"/>
    <p:sldId id="338" r:id="rId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9" autoAdjust="0"/>
    <p:restoredTop sz="86389" autoAdjust="0"/>
  </p:normalViewPr>
  <p:slideViewPr>
    <p:cSldViewPr>
      <p:cViewPr varScale="1">
        <p:scale>
          <a:sx n="142" d="100"/>
          <a:sy n="142" d="100"/>
        </p:scale>
        <p:origin x="384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A8D0A772-6F8C-4746-AC1E-35DA49A087F4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1386044-0AAE-4E0A-9A49-BE647832E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37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AA512AB-5895-47A9-A745-02C1E300A3C7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A29ADD7-568D-4D0A-B8C5-77ADCFF8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9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016F69-75E8-47A8-BCE2-27188F84AD86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056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016F69-75E8-47A8-BCE2-27188F84AD86}" type="slidenum">
              <a:rPr lang="en-US" altLang="en-US">
                <a:solidFill>
                  <a:prstClr val="black"/>
                </a:solidFill>
              </a:rPr>
              <a:pPr/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658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016F69-75E8-47A8-BCE2-27188F84AD86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273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419D68-3DDC-4905-A0D9-EB892F6B08EF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0758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2719-A451-42B7-A84B-277B54BBB03E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7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01CE-EF53-4D94-8D2F-8D2333167D21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5737-89C7-42B2-B8EF-694218EFC6B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2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CF6D24-0893-46A9-BACF-B6479473C5B8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36521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0C56C-750C-4E78-B936-E1299A4CF139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705C-B3F7-497D-AA16-4BCE12A76C90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8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E561A-4C2B-49D7-9C61-71AAC5BC2D90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7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1093-3225-4185-B2EE-17071315E518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DDE0E1-2D92-426D-A28E-09DD28AD7CA9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619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E87B46-A9E9-4595-8E68-F6A7DF5EA28C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324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939320-79B0-4404-AD93-B5D03D44F55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972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-20596" y="-23982"/>
            <a:ext cx="9309554" cy="1860218"/>
          </a:xfrm>
          <a:prstGeom prst="rect">
            <a:avLst/>
          </a:prstGeom>
          <a:solidFill>
            <a:schemeClr val="bg1"/>
          </a:solidFill>
          <a:ln w="34925" cap="flat" cmpd="sng" algn="in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Wilderness First Responder Certification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27886" y="2133600"/>
            <a:ext cx="5583163" cy="4417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Wilderness medical training…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Leadership…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Critical thinking…</a:t>
            </a: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	…for remote professionals</a:t>
            </a: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		outdoor educators</a:t>
            </a: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		researchers</a:t>
            </a: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		guides</a:t>
            </a: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		search &amp; rescue</a:t>
            </a: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		disaster relief</a:t>
            </a:r>
          </a:p>
        </p:txBody>
      </p:sp>
      <p:pic>
        <p:nvPicPr>
          <p:cNvPr id="15" name="Picture 14" descr="wilderness medical associates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67000"/>
            <a:ext cx="3259955" cy="266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1797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-20596" y="-23982"/>
            <a:ext cx="9309554" cy="1860218"/>
          </a:xfrm>
          <a:prstGeom prst="rect">
            <a:avLst/>
          </a:prstGeom>
          <a:solidFill>
            <a:schemeClr val="bg1"/>
          </a:solidFill>
          <a:ln w="34925" cap="flat" cmpd="sng" algn="in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Wilderness First Responder Certification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5000" y="2438400"/>
            <a:ext cx="6192763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Identification of medical emergencies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Patient assessment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Risk management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Wound management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International Wilderness Protocols for wound cleaning, spine injury, dislocation, CPR, anaphylaxis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Rescue procedures</a:t>
            </a:r>
          </a:p>
        </p:txBody>
      </p:sp>
    </p:spTree>
    <p:extLst>
      <p:ext uri="{BB962C8B-B14F-4D97-AF65-F5344CB8AC3E}">
        <p14:creationId xmlns:p14="http://schemas.microsoft.com/office/powerpoint/2010/main" val="18997243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-20596" y="-23982"/>
            <a:ext cx="9309554" cy="1860218"/>
          </a:xfrm>
          <a:prstGeom prst="rect">
            <a:avLst/>
          </a:prstGeom>
          <a:solidFill>
            <a:schemeClr val="bg1"/>
          </a:solidFill>
          <a:ln w="34925" cap="flat" cmpd="sng" algn="in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Wilderness First Responder Certification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80599" y="2362200"/>
            <a:ext cx="710716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70-hour certification (including CPR certification)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8 day course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Not for credit but for professional certification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~ $890 (tuition, room/board, materials)</a:t>
            </a: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endParaRPr lang="en-US" sz="2400" dirty="0">
              <a:solidFill>
                <a:schemeClr val="bg2">
                  <a:lumMod val="25000"/>
                </a:schemeClr>
              </a:solidFill>
              <a:latin typeface="Comic Sans MS" panose="030F0702030302020204" pitchFamily="66" charset="0"/>
            </a:endParaRPr>
          </a:p>
          <a:p>
            <a:pPr lvl="0">
              <a:spcBef>
                <a:spcPct val="20000"/>
              </a:spcBef>
              <a:spcAft>
                <a:spcPts val="400"/>
              </a:spcAft>
            </a:pP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wildmed.com/course-type/wilderness-first-responder/</a:t>
            </a:r>
          </a:p>
          <a:p>
            <a:pPr marL="342900" lvl="0" indent="-342900">
              <a:spcBef>
                <a:spcPct val="200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2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8964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3372</TotalTime>
  <Words>112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Franklin Gothic Book</vt:lpstr>
      <vt:lpstr>Crop</vt:lpstr>
      <vt:lpstr>Wilderness First Responder Certification</vt:lpstr>
      <vt:lpstr>Wilderness First Responder Certification</vt:lpstr>
      <vt:lpstr>Wilderness First Responder Certification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Meredith</dc:creator>
  <cp:lastModifiedBy>Joel M. Shaw</cp:lastModifiedBy>
  <cp:revision>178</cp:revision>
  <cp:lastPrinted>2020-02-23T03:12:06Z</cp:lastPrinted>
  <dcterms:created xsi:type="dcterms:W3CDTF">2014-07-24T15:47:24Z</dcterms:created>
  <dcterms:modified xsi:type="dcterms:W3CDTF">2021-01-05T17:56:03Z</dcterms:modified>
</cp:coreProperties>
</file>