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3030" y="-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666-939F-4BFD-B000-CD32B692C612}" type="datetimeFigureOut">
              <a:rPr lang="en-US" smtClean="0"/>
              <a:t>7/5/2011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4873-5421-4A89-8C72-1A6ACB51BC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666-939F-4BFD-B000-CD32B692C612}" type="datetimeFigureOut">
              <a:rPr lang="en-US" smtClean="0"/>
              <a:t>7/5/2011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4873-5421-4A89-8C72-1A6ACB51BC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666-939F-4BFD-B000-CD32B692C612}" type="datetimeFigureOut">
              <a:rPr lang="en-US" smtClean="0"/>
              <a:t>7/5/2011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4873-5421-4A89-8C72-1A6ACB51BC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666-939F-4BFD-B000-CD32B692C612}" type="datetimeFigureOut">
              <a:rPr lang="en-US" smtClean="0"/>
              <a:t>7/5/2011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4873-5421-4A89-8C72-1A6ACB51BC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666-939F-4BFD-B000-CD32B692C612}" type="datetimeFigureOut">
              <a:rPr lang="en-US" smtClean="0"/>
              <a:t>7/5/2011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4873-5421-4A89-8C72-1A6ACB51BC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666-939F-4BFD-B000-CD32B692C612}" type="datetimeFigureOut">
              <a:rPr lang="en-US" smtClean="0"/>
              <a:t>7/5/2011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4873-5421-4A89-8C72-1A6ACB51BC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666-939F-4BFD-B000-CD32B692C612}" type="datetimeFigureOut">
              <a:rPr lang="en-US" smtClean="0"/>
              <a:t>7/5/2011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4873-5421-4A89-8C72-1A6ACB51BC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666-939F-4BFD-B000-CD32B692C612}" type="datetimeFigureOut">
              <a:rPr lang="en-US" smtClean="0"/>
              <a:t>7/5/2011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4873-5421-4A89-8C72-1A6ACB51BC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666-939F-4BFD-B000-CD32B692C612}" type="datetimeFigureOut">
              <a:rPr lang="en-US" smtClean="0"/>
              <a:t>7/5/2011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4873-5421-4A89-8C72-1A6ACB51BC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666-939F-4BFD-B000-CD32B692C612}" type="datetimeFigureOut">
              <a:rPr lang="en-US" smtClean="0"/>
              <a:t>7/5/2011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4873-5421-4A89-8C72-1A6ACB51BC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666-939F-4BFD-B000-CD32B692C612}" type="datetimeFigureOut">
              <a:rPr lang="en-US" smtClean="0"/>
              <a:t>7/5/2011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4873-5421-4A89-8C72-1A6ACB51BC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4D666-939F-4BFD-B000-CD32B692C612}" type="datetimeFigureOut">
              <a:rPr lang="en-US" smtClean="0"/>
              <a:t>7/5/2011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94873-5421-4A89-8C72-1A6ACB51BC8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Group 82"/>
          <p:cNvGrpSpPr/>
          <p:nvPr/>
        </p:nvGrpSpPr>
        <p:grpSpPr>
          <a:xfrm>
            <a:off x="1066800" y="914400"/>
            <a:ext cx="6858000" cy="4419600"/>
            <a:chOff x="1066800" y="914400"/>
            <a:chExt cx="6858000" cy="4419600"/>
          </a:xfrm>
        </p:grpSpPr>
        <p:grpSp>
          <p:nvGrpSpPr>
            <p:cNvPr id="74" name="Group 73"/>
            <p:cNvGrpSpPr/>
            <p:nvPr/>
          </p:nvGrpSpPr>
          <p:grpSpPr>
            <a:xfrm>
              <a:off x="1066800" y="914400"/>
              <a:ext cx="6858000" cy="4419600"/>
              <a:chOff x="1066800" y="914400"/>
              <a:chExt cx="6858000" cy="4419600"/>
            </a:xfrm>
          </p:grpSpPr>
          <p:sp>
            <p:nvSpPr>
              <p:cNvPr id="33" name="Rounded Rectangle 32"/>
              <p:cNvSpPr/>
              <p:nvPr/>
            </p:nvSpPr>
            <p:spPr>
              <a:xfrm>
                <a:off x="1066800" y="914400"/>
                <a:ext cx="6858000" cy="4419600"/>
              </a:xfrm>
              <a:prstGeom prst="round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1447800" y="914400"/>
                <a:ext cx="2286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Property Boundary</a:t>
                </a:r>
                <a:endParaRPr lang="en-US" dirty="0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2057400" y="1905000"/>
                <a:ext cx="2895600" cy="2209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4953000" y="1905000"/>
                <a:ext cx="1219200" cy="1066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3" name="Straight Connector 42"/>
              <p:cNvCxnSpPr>
                <a:stCxn id="36" idx="1"/>
                <a:endCxn id="36" idx="3"/>
              </p:cNvCxnSpPr>
              <p:nvPr/>
            </p:nvCxnSpPr>
            <p:spPr>
              <a:xfrm rot="10800000" flipH="1">
                <a:off x="4953000" y="2438400"/>
                <a:ext cx="1219200" cy="0"/>
              </a:xfrm>
              <a:prstGeom prst="line">
                <a:avLst/>
              </a:prstGeom>
              <a:ln w="25400">
                <a:solidFill>
                  <a:schemeClr val="tx2">
                    <a:lumMod val="40000"/>
                    <a:lumOff val="6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Rectangle 43"/>
              <p:cNvSpPr/>
              <p:nvPr/>
            </p:nvSpPr>
            <p:spPr>
              <a:xfrm>
                <a:off x="4953000" y="2971800"/>
                <a:ext cx="1219200" cy="23622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4267200" y="1600200"/>
                <a:ext cx="1905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tx2"/>
                    </a:solidFill>
                  </a:rPr>
                  <a:t>Rooftops</a:t>
                </a:r>
                <a:endParaRPr lang="en-US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 rot="5400000">
                <a:off x="4489966" y="4501635"/>
                <a:ext cx="12953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Driveway</a:t>
                </a:r>
                <a:endParaRPr lang="en-US" b="1" dirty="0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6248400" y="3124200"/>
                <a:ext cx="762000" cy="609600"/>
              </a:xfrm>
              <a:prstGeom prst="ellipse">
                <a:avLst/>
              </a:prstGeom>
              <a:solidFill>
                <a:srgbClr val="00B050"/>
              </a:solidFill>
              <a:ln w="317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1" name="Straight Arrow Connector 50"/>
              <p:cNvCxnSpPr/>
              <p:nvPr/>
            </p:nvCxnSpPr>
            <p:spPr>
              <a:xfrm rot="16200000" flipV="1">
                <a:off x="6515100" y="3619500"/>
                <a:ext cx="914400" cy="53340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6172200" y="4267200"/>
                <a:ext cx="1752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Proposed Rain Garden (Trace 4)</a:t>
                </a:r>
                <a:endParaRPr lang="en-US" dirty="0"/>
              </a:p>
            </p:txBody>
          </p:sp>
          <p:cxnSp>
            <p:nvCxnSpPr>
              <p:cNvPr id="55" name="Straight Arrow Connector 54"/>
              <p:cNvCxnSpPr/>
              <p:nvPr/>
            </p:nvCxnSpPr>
            <p:spPr>
              <a:xfrm rot="16200000" flipH="1">
                <a:off x="6134100" y="1790700"/>
                <a:ext cx="914400" cy="22860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TextBox 57"/>
              <p:cNvSpPr txBox="1"/>
              <p:nvPr/>
            </p:nvSpPr>
            <p:spPr>
              <a:xfrm>
                <a:off x="5791200" y="914401"/>
                <a:ext cx="1752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Drainage Area (Trace 1)</a:t>
                </a:r>
                <a:endParaRPr lang="en-US" dirty="0"/>
              </a:p>
            </p:txBody>
          </p:sp>
          <p:sp>
            <p:nvSpPr>
              <p:cNvPr id="71" name="Freeform 70"/>
              <p:cNvSpPr/>
              <p:nvPr/>
            </p:nvSpPr>
            <p:spPr>
              <a:xfrm>
                <a:off x="4905829" y="1752601"/>
                <a:ext cx="2873828" cy="2006600"/>
              </a:xfrm>
              <a:custGeom>
                <a:avLst/>
                <a:gdLst>
                  <a:gd name="connsiteX0" fmla="*/ 1886857 w 2873828"/>
                  <a:gd name="connsiteY0" fmla="*/ 1915886 h 1959429"/>
                  <a:gd name="connsiteX1" fmla="*/ 2061028 w 2873828"/>
                  <a:gd name="connsiteY1" fmla="*/ 1814286 h 1959429"/>
                  <a:gd name="connsiteX2" fmla="*/ 2191657 w 2873828"/>
                  <a:gd name="connsiteY2" fmla="*/ 1683658 h 1959429"/>
                  <a:gd name="connsiteX3" fmla="*/ 2351314 w 2873828"/>
                  <a:gd name="connsiteY3" fmla="*/ 1494972 h 1959429"/>
                  <a:gd name="connsiteX4" fmla="*/ 2540000 w 2873828"/>
                  <a:gd name="connsiteY4" fmla="*/ 1204686 h 1959429"/>
                  <a:gd name="connsiteX5" fmla="*/ 2699657 w 2873828"/>
                  <a:gd name="connsiteY5" fmla="*/ 870858 h 1959429"/>
                  <a:gd name="connsiteX6" fmla="*/ 2859314 w 2873828"/>
                  <a:gd name="connsiteY6" fmla="*/ 566058 h 1959429"/>
                  <a:gd name="connsiteX7" fmla="*/ 2873828 w 2873828"/>
                  <a:gd name="connsiteY7" fmla="*/ 290286 h 1959429"/>
                  <a:gd name="connsiteX8" fmla="*/ 2670628 w 2873828"/>
                  <a:gd name="connsiteY8" fmla="*/ 130629 h 1959429"/>
                  <a:gd name="connsiteX9" fmla="*/ 2423885 w 2873828"/>
                  <a:gd name="connsiteY9" fmla="*/ 101600 h 1959429"/>
                  <a:gd name="connsiteX10" fmla="*/ 1886857 w 2873828"/>
                  <a:gd name="connsiteY10" fmla="*/ 0 h 1959429"/>
                  <a:gd name="connsiteX11" fmla="*/ 1611085 w 2873828"/>
                  <a:gd name="connsiteY11" fmla="*/ 14515 h 1959429"/>
                  <a:gd name="connsiteX12" fmla="*/ 1494971 w 2873828"/>
                  <a:gd name="connsiteY12" fmla="*/ 72572 h 1959429"/>
                  <a:gd name="connsiteX13" fmla="*/ 1407885 w 2873828"/>
                  <a:gd name="connsiteY13" fmla="*/ 145143 h 1959429"/>
                  <a:gd name="connsiteX14" fmla="*/ 1407885 w 2873828"/>
                  <a:gd name="connsiteY14" fmla="*/ 145143 h 1959429"/>
                  <a:gd name="connsiteX15" fmla="*/ 1364342 w 2873828"/>
                  <a:gd name="connsiteY15" fmla="*/ 377372 h 1959429"/>
                  <a:gd name="connsiteX16" fmla="*/ 1349828 w 2873828"/>
                  <a:gd name="connsiteY16" fmla="*/ 464458 h 1959429"/>
                  <a:gd name="connsiteX17" fmla="*/ 1320800 w 2873828"/>
                  <a:gd name="connsiteY17" fmla="*/ 566058 h 1959429"/>
                  <a:gd name="connsiteX18" fmla="*/ 1233714 w 2873828"/>
                  <a:gd name="connsiteY18" fmla="*/ 595086 h 1959429"/>
                  <a:gd name="connsiteX19" fmla="*/ 0 w 2873828"/>
                  <a:gd name="connsiteY19" fmla="*/ 595086 h 1959429"/>
                  <a:gd name="connsiteX20" fmla="*/ 14514 w 2873828"/>
                  <a:gd name="connsiteY20" fmla="*/ 1190172 h 1959429"/>
                  <a:gd name="connsiteX21" fmla="*/ 261257 w 2873828"/>
                  <a:gd name="connsiteY21" fmla="*/ 1291772 h 1959429"/>
                  <a:gd name="connsiteX22" fmla="*/ 362857 w 2873828"/>
                  <a:gd name="connsiteY22" fmla="*/ 1349829 h 1959429"/>
                  <a:gd name="connsiteX23" fmla="*/ 537028 w 2873828"/>
                  <a:gd name="connsiteY23" fmla="*/ 1422400 h 1959429"/>
                  <a:gd name="connsiteX24" fmla="*/ 537028 w 2873828"/>
                  <a:gd name="connsiteY24" fmla="*/ 1422400 h 1959429"/>
                  <a:gd name="connsiteX25" fmla="*/ 711200 w 2873828"/>
                  <a:gd name="connsiteY25" fmla="*/ 1436915 h 1959429"/>
                  <a:gd name="connsiteX26" fmla="*/ 827314 w 2873828"/>
                  <a:gd name="connsiteY26" fmla="*/ 1436915 h 1959429"/>
                  <a:gd name="connsiteX27" fmla="*/ 943428 w 2873828"/>
                  <a:gd name="connsiteY27" fmla="*/ 1509486 h 1959429"/>
                  <a:gd name="connsiteX28" fmla="*/ 1103085 w 2873828"/>
                  <a:gd name="connsiteY28" fmla="*/ 1596572 h 1959429"/>
                  <a:gd name="connsiteX29" fmla="*/ 1103085 w 2873828"/>
                  <a:gd name="connsiteY29" fmla="*/ 1596572 h 1959429"/>
                  <a:gd name="connsiteX30" fmla="*/ 1335314 w 2873828"/>
                  <a:gd name="connsiteY30" fmla="*/ 1799772 h 1959429"/>
                  <a:gd name="connsiteX31" fmla="*/ 1538514 w 2873828"/>
                  <a:gd name="connsiteY31" fmla="*/ 1901372 h 1959429"/>
                  <a:gd name="connsiteX32" fmla="*/ 1712685 w 2873828"/>
                  <a:gd name="connsiteY32" fmla="*/ 1959429 h 1959429"/>
                  <a:gd name="connsiteX33" fmla="*/ 1886857 w 2873828"/>
                  <a:gd name="connsiteY33" fmla="*/ 1915886 h 19594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2873828" h="1959429">
                    <a:moveTo>
                      <a:pt x="1886857" y="1915886"/>
                    </a:moveTo>
                    <a:lnTo>
                      <a:pt x="2061028" y="1814286"/>
                    </a:lnTo>
                    <a:lnTo>
                      <a:pt x="2191657" y="1683658"/>
                    </a:lnTo>
                    <a:lnTo>
                      <a:pt x="2351314" y="1494972"/>
                    </a:lnTo>
                    <a:lnTo>
                      <a:pt x="2540000" y="1204686"/>
                    </a:lnTo>
                    <a:lnTo>
                      <a:pt x="2699657" y="870858"/>
                    </a:lnTo>
                    <a:lnTo>
                      <a:pt x="2859314" y="566058"/>
                    </a:lnTo>
                    <a:lnTo>
                      <a:pt x="2873828" y="290286"/>
                    </a:lnTo>
                    <a:lnTo>
                      <a:pt x="2670628" y="130629"/>
                    </a:lnTo>
                    <a:lnTo>
                      <a:pt x="2423885" y="101600"/>
                    </a:lnTo>
                    <a:lnTo>
                      <a:pt x="1886857" y="0"/>
                    </a:lnTo>
                    <a:lnTo>
                      <a:pt x="1611085" y="14515"/>
                    </a:lnTo>
                    <a:lnTo>
                      <a:pt x="1494971" y="72572"/>
                    </a:lnTo>
                    <a:lnTo>
                      <a:pt x="1407885" y="145143"/>
                    </a:lnTo>
                    <a:lnTo>
                      <a:pt x="1407885" y="145143"/>
                    </a:lnTo>
                    <a:lnTo>
                      <a:pt x="1364342" y="377372"/>
                    </a:lnTo>
                    <a:lnTo>
                      <a:pt x="1349828" y="464458"/>
                    </a:lnTo>
                    <a:lnTo>
                      <a:pt x="1320800" y="566058"/>
                    </a:lnTo>
                    <a:lnTo>
                      <a:pt x="1233714" y="595086"/>
                    </a:lnTo>
                    <a:lnTo>
                      <a:pt x="0" y="595086"/>
                    </a:lnTo>
                    <a:lnTo>
                      <a:pt x="14514" y="1190172"/>
                    </a:lnTo>
                    <a:lnTo>
                      <a:pt x="261257" y="1291772"/>
                    </a:lnTo>
                    <a:lnTo>
                      <a:pt x="362857" y="1349829"/>
                    </a:lnTo>
                    <a:lnTo>
                      <a:pt x="537028" y="1422400"/>
                    </a:lnTo>
                    <a:lnTo>
                      <a:pt x="537028" y="1422400"/>
                    </a:lnTo>
                    <a:lnTo>
                      <a:pt x="711200" y="1436915"/>
                    </a:lnTo>
                    <a:lnTo>
                      <a:pt x="827314" y="1436915"/>
                    </a:lnTo>
                    <a:lnTo>
                      <a:pt x="943428" y="1509486"/>
                    </a:lnTo>
                    <a:lnTo>
                      <a:pt x="1103085" y="1596572"/>
                    </a:lnTo>
                    <a:lnTo>
                      <a:pt x="1103085" y="1596572"/>
                    </a:lnTo>
                    <a:lnTo>
                      <a:pt x="1335314" y="1799772"/>
                    </a:lnTo>
                    <a:lnTo>
                      <a:pt x="1538514" y="1901372"/>
                    </a:lnTo>
                    <a:lnTo>
                      <a:pt x="1712685" y="1959429"/>
                    </a:lnTo>
                    <a:lnTo>
                      <a:pt x="1886857" y="1915886"/>
                    </a:lnTo>
                    <a:close/>
                  </a:path>
                </a:pathLst>
              </a:cu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6" name="Straight Arrow Connector 75"/>
            <p:cNvCxnSpPr/>
            <p:nvPr/>
          </p:nvCxnSpPr>
          <p:spPr>
            <a:xfrm>
              <a:off x="4419600" y="2743200"/>
              <a:ext cx="9906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/>
            <p:nvPr/>
          </p:nvCxnSpPr>
          <p:spPr>
            <a:xfrm>
              <a:off x="4495800" y="2743200"/>
              <a:ext cx="1219200" cy="381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endCxn id="44" idx="1"/>
            </p:cNvCxnSpPr>
            <p:nvPr/>
          </p:nvCxnSpPr>
          <p:spPr>
            <a:xfrm>
              <a:off x="2057400" y="1905000"/>
              <a:ext cx="2895600" cy="2247900"/>
            </a:xfrm>
            <a:prstGeom prst="line">
              <a:avLst/>
            </a:prstGeom>
            <a:ln w="25400">
              <a:solidFill>
                <a:schemeClr val="tx2">
                  <a:lumMod val="40000"/>
                  <a:lumOff val="6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Box 79"/>
            <p:cNvSpPr txBox="1"/>
            <p:nvPr/>
          </p:nvSpPr>
          <p:spPr>
            <a:xfrm>
              <a:off x="2286000" y="2286000"/>
              <a:ext cx="22860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Impervious Area within Drainage Area (Trace 2 and 3)</a:t>
              </a:r>
              <a:endParaRPr lang="en-US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28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SUNY ESF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cdbell01</dc:creator>
  <cp:lastModifiedBy>cdbell01</cp:lastModifiedBy>
  <cp:revision>16</cp:revision>
  <dcterms:created xsi:type="dcterms:W3CDTF">2011-07-05T15:13:21Z</dcterms:created>
  <dcterms:modified xsi:type="dcterms:W3CDTF">2011-07-05T17:51:29Z</dcterms:modified>
</cp:coreProperties>
</file>