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365" r:id="rId4"/>
    <p:sldId id="272" r:id="rId5"/>
    <p:sldId id="298" r:id="rId6"/>
    <p:sldId id="299" r:id="rId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13" autoAdjust="0"/>
  </p:normalViewPr>
  <p:slideViewPr>
    <p:cSldViewPr snapToGrid="0">
      <p:cViewPr>
        <p:scale>
          <a:sx n="100" d="100"/>
          <a:sy n="100" d="100"/>
        </p:scale>
        <p:origin x="-21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2927" tIns="46464" rIns="92927" bIns="464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927" tIns="46464" rIns="92927" bIns="46464" rtlCol="0"/>
          <a:lstStyle>
            <a:lvl1pPr algn="r">
              <a:defRPr sz="1200"/>
            </a:lvl1pPr>
          </a:lstStyle>
          <a:p>
            <a:fld id="{BEBA9B3F-CACF-4DEF-A912-586BCE6DB0C0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2927" tIns="46464" rIns="92927" bIns="464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927" tIns="46464" rIns="92927" bIns="46464" rtlCol="0" anchor="b"/>
          <a:lstStyle>
            <a:lvl1pPr algn="r">
              <a:defRPr sz="1200"/>
            </a:lvl1pPr>
          </a:lstStyle>
          <a:p>
            <a:fld id="{9F8D0C85-439D-4999-B615-09A75EEB7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1804"/>
          </a:xfrm>
          <a:prstGeom prst="rect">
            <a:avLst/>
          </a:prstGeom>
        </p:spPr>
        <p:txBody>
          <a:bodyPr vert="horz" lIns="92927" tIns="46464" rIns="92927" bIns="464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927" tIns="46464" rIns="92927" bIns="46464" rtlCol="0"/>
          <a:lstStyle>
            <a:lvl1pPr algn="r">
              <a:defRPr sz="1200"/>
            </a:lvl1pPr>
          </a:lstStyle>
          <a:p>
            <a:fld id="{93E79930-BCF6-4F04-8AF1-3D962D6228E6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7" tIns="46464" rIns="92927" bIns="464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927" tIns="46464" rIns="92927" bIns="4646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11699" cy="461804"/>
          </a:xfrm>
          <a:prstGeom prst="rect">
            <a:avLst/>
          </a:prstGeom>
        </p:spPr>
        <p:txBody>
          <a:bodyPr vert="horz" lIns="92927" tIns="46464" rIns="92927" bIns="464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927" tIns="46464" rIns="92927" bIns="46464" rtlCol="0" anchor="b"/>
          <a:lstStyle>
            <a:lvl1pPr algn="r">
              <a:defRPr sz="1200"/>
            </a:lvl1pPr>
          </a:lstStyle>
          <a:p>
            <a:fld id="{FC516311-A054-4EC4-BEF8-CA29A1288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FC84C457-308E-4029-B51F-383F848A55FD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BBEE8CFB-F6C3-432B-B419-A822CCB67A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February 5, 2010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Board of Trustees Meeting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Report of the President </a:t>
            </a:r>
            <a:r>
              <a:rPr lang="en-US" dirty="0" smtClean="0"/>
              <a:t>– Neil Murphy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057400" y="4495800"/>
            <a:ext cx="6781800" cy="1981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ESF Capital Plan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Graphic_SustainabilityPlanningTimeline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038601" y="652129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Candara" pitchFamily="34" charset="0"/>
              </a:rPr>
              <a:t>and approved by ESF Board of Trustees</a:t>
            </a:r>
            <a:endParaRPr lang="en-U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82902" y="659218"/>
            <a:ext cx="3083441" cy="3402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99075" y="5929422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Candara" pitchFamily="34" charset="0"/>
              </a:rPr>
              <a:t>and approved by ESF Board of Trustees</a:t>
            </a:r>
            <a:endParaRPr lang="en-US" sz="1400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8568" y="5936511"/>
            <a:ext cx="3108250" cy="3402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74604" y="4586176"/>
            <a:ext cx="3802912" cy="3402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</a:t>
            </a:r>
            <a:endParaRPr lang="en-US" dirty="0"/>
          </a:p>
        </p:txBody>
      </p:sp>
      <p:pic>
        <p:nvPicPr>
          <p:cNvPr id="5" name="Content Placeholder 4" descr="strategic-plan-cov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1903062"/>
            <a:ext cx="6096000" cy="4606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87234" y="1828800"/>
            <a:ext cx="923330" cy="35814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 Capital Plan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ESF Strategic Planning (completed 2003)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ESF BOT/Admin/Faculty/Staff/Students/SU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Physical facilities identified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Targets to achieve by 2020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Additions to several campus buildings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Surge space to facilitate the renovation of older campus facilities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A student center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A residential building exclusively for ESF students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A biotechnology research center to be operated in cooperation with Upstate Medical University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234" y="1828800"/>
            <a:ext cx="923330" cy="35814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 Capital Plan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600"/>
              </a:spcBef>
            </a:pPr>
            <a:r>
              <a:rPr lang="en-US" dirty="0" smtClean="0"/>
              <a:t>Physical facilities identified (cont’d)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Targets to achieve by 2020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At least one new academic building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Additional parking space and facilities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Expanded campus dining facilities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Larger meeting and conference facilities</a:t>
            </a:r>
          </a:p>
          <a:p>
            <a:pPr lvl="3">
              <a:spcBef>
                <a:spcPts val="600"/>
              </a:spcBef>
            </a:pPr>
            <a:r>
              <a:rPr lang="en-US" dirty="0" smtClean="0"/>
              <a:t>Improved campus roads and walkways, designed for both safety and ease of maintenance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Endorsement by ESF Board of Trustees in 2003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234" y="1828800"/>
            <a:ext cx="923330" cy="3581400"/>
          </a:xfrm>
          <a:prstGeom prst="rect">
            <a:avLst/>
          </a:prstGeom>
          <a:noFill/>
        </p:spPr>
        <p:txBody>
          <a:bodyPr vert="vert270" wrap="square" rtlCol="0" anchor="ctr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 Capital Plan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Firelight">
      <a:dk1>
        <a:sysClr val="windowText" lastClr="000000"/>
      </a:dk1>
      <a:lt1>
        <a:sysClr val="window" lastClr="FFFFFF"/>
      </a:lt1>
      <a:dk2>
        <a:srgbClr val="9F1C00"/>
      </a:dk2>
      <a:lt2>
        <a:srgbClr val="EEECE1"/>
      </a:lt2>
      <a:accent1>
        <a:srgbClr val="FF881F"/>
      </a:accent1>
      <a:accent2>
        <a:srgbClr val="771C00"/>
      </a:accent2>
      <a:accent3>
        <a:srgbClr val="576A2C"/>
      </a:accent3>
      <a:accent4>
        <a:srgbClr val="A24D00"/>
      </a:accent4>
      <a:accent5>
        <a:srgbClr val="244872"/>
      </a:accent5>
      <a:accent6>
        <a:srgbClr val="5E341C"/>
      </a:accent6>
      <a:hlink>
        <a:srgbClr val="FF912E"/>
      </a:hlink>
      <a:folHlink>
        <a:srgbClr val="B5CB83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1372</TotalTime>
  <Words>155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</vt:lpstr>
      <vt:lpstr>Board of Trustees Meeting</vt:lpstr>
      <vt:lpstr>Report of the President – Neil Murphy</vt:lpstr>
      <vt:lpstr>Slide 3</vt:lpstr>
      <vt:lpstr>Strategic Plan</vt:lpstr>
      <vt:lpstr>Strategic Plan</vt:lpstr>
      <vt:lpstr>Strategic Plan</vt:lpstr>
    </vt:vector>
  </TitlesOfParts>
  <Company>SUNY ESF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rasquier</dc:creator>
  <cp:lastModifiedBy>rasquier</cp:lastModifiedBy>
  <cp:revision>187</cp:revision>
  <dcterms:created xsi:type="dcterms:W3CDTF">2009-12-23T20:50:48Z</dcterms:created>
  <dcterms:modified xsi:type="dcterms:W3CDTF">2011-04-13T18:18:33Z</dcterms:modified>
</cp:coreProperties>
</file>